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711" r:id="rId2"/>
  </p:sldMasterIdLst>
  <p:notesMasterIdLst>
    <p:notesMasterId r:id="rId21"/>
  </p:notesMasterIdLst>
  <p:sldIdLst>
    <p:sldId id="256" r:id="rId3"/>
    <p:sldId id="257" r:id="rId4"/>
    <p:sldId id="258" r:id="rId5"/>
    <p:sldId id="259" r:id="rId6"/>
    <p:sldId id="272" r:id="rId7"/>
    <p:sldId id="260" r:id="rId8"/>
    <p:sldId id="261" r:id="rId9"/>
    <p:sldId id="262" r:id="rId10"/>
    <p:sldId id="263" r:id="rId11"/>
    <p:sldId id="264" r:id="rId12"/>
    <p:sldId id="266" r:id="rId13"/>
    <p:sldId id="265" r:id="rId14"/>
    <p:sldId id="267" r:id="rId15"/>
    <p:sldId id="268" r:id="rId16"/>
    <p:sldId id="269" r:id="rId17"/>
    <p:sldId id="270" r:id="rId18"/>
    <p:sldId id="271"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showGuides="1">
      <p:cViewPr varScale="1">
        <p:scale>
          <a:sx n="151" d="100"/>
          <a:sy n="151" d="100"/>
        </p:scale>
        <p:origin x="654"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F2BF6E-5D0B-4D65-8A5C-52F942A12F0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3C00793-E595-4669-A864-66C48160BAAC}">
      <dgm:prSet/>
      <dgm:spPr/>
      <dgm:t>
        <a:bodyPr/>
        <a:lstStyle/>
        <a:p>
          <a:r>
            <a:rPr lang="en-US"/>
            <a:t>How big you want your floating windows are? You decide it!</a:t>
          </a:r>
        </a:p>
      </dgm:t>
    </dgm:pt>
    <dgm:pt modelId="{91A53215-6724-4104-8E97-A47E218FBAC0}" type="parTrans" cxnId="{3A70C911-05C2-4A7F-ADAB-33E79F290796}">
      <dgm:prSet/>
      <dgm:spPr/>
      <dgm:t>
        <a:bodyPr/>
        <a:lstStyle/>
        <a:p>
          <a:endParaRPr lang="en-US"/>
        </a:p>
      </dgm:t>
    </dgm:pt>
    <dgm:pt modelId="{20366771-8594-4806-82A9-8D0BCBB77EC8}" type="sibTrans" cxnId="{3A70C911-05C2-4A7F-ADAB-33E79F290796}">
      <dgm:prSet/>
      <dgm:spPr/>
      <dgm:t>
        <a:bodyPr/>
        <a:lstStyle/>
        <a:p>
          <a:endParaRPr lang="en-US"/>
        </a:p>
      </dgm:t>
    </dgm:pt>
    <dgm:pt modelId="{031186D4-5B2C-48EB-A4BC-663870488E8E}">
      <dgm:prSet/>
      <dgm:spPr/>
      <dgm:t>
        <a:bodyPr/>
        <a:lstStyle/>
        <a:p>
          <a:r>
            <a:rPr lang="en-US"/>
            <a:t>Even through half of the floating window out of the screen</a:t>
          </a:r>
        </a:p>
      </dgm:t>
    </dgm:pt>
    <dgm:pt modelId="{F44031D3-5708-4036-9BF8-08604FE13AE8}" type="parTrans" cxnId="{8386491B-F956-463F-A811-42B7C06C98AF}">
      <dgm:prSet/>
      <dgm:spPr/>
      <dgm:t>
        <a:bodyPr/>
        <a:lstStyle/>
        <a:p>
          <a:endParaRPr lang="en-US"/>
        </a:p>
      </dgm:t>
    </dgm:pt>
    <dgm:pt modelId="{C4D3B6C8-231C-479F-9B54-890685038805}" type="sibTrans" cxnId="{8386491B-F956-463F-A811-42B7C06C98AF}">
      <dgm:prSet/>
      <dgm:spPr/>
      <dgm:t>
        <a:bodyPr/>
        <a:lstStyle/>
        <a:p>
          <a:endParaRPr lang="en-US"/>
        </a:p>
      </dgm:t>
    </dgm:pt>
    <dgm:pt modelId="{5ABA8902-939E-466F-93A3-D8CA6097BB9D}">
      <dgm:prSet/>
      <dgm:spPr/>
      <dgm:t>
        <a:bodyPr/>
        <a:lstStyle/>
        <a:p>
          <a:r>
            <a:rPr lang="en-US"/>
            <a:t>Might be more promising on folding screen phones</a:t>
          </a:r>
        </a:p>
      </dgm:t>
    </dgm:pt>
    <dgm:pt modelId="{D985D155-2469-4B4A-81D4-5C3CF7A6F248}" type="parTrans" cxnId="{C2FEB4A9-3324-452C-B9E1-44EA9D5336CA}">
      <dgm:prSet/>
      <dgm:spPr/>
      <dgm:t>
        <a:bodyPr/>
        <a:lstStyle/>
        <a:p>
          <a:endParaRPr lang="en-US"/>
        </a:p>
      </dgm:t>
    </dgm:pt>
    <dgm:pt modelId="{60F5368F-C139-49FD-8AF7-C8CA85A3AC76}" type="sibTrans" cxnId="{C2FEB4A9-3324-452C-B9E1-44EA9D5336CA}">
      <dgm:prSet/>
      <dgm:spPr/>
      <dgm:t>
        <a:bodyPr/>
        <a:lstStyle/>
        <a:p>
          <a:endParaRPr lang="en-US"/>
        </a:p>
      </dgm:t>
    </dgm:pt>
    <dgm:pt modelId="{42FE5C8C-181F-4BA8-A31B-22ACB1424AC9}" type="pres">
      <dgm:prSet presAssocID="{BBF2BF6E-5D0B-4D65-8A5C-52F942A12F08}" presName="diagram" presStyleCnt="0">
        <dgm:presLayoutVars>
          <dgm:dir/>
          <dgm:resizeHandles val="exact"/>
        </dgm:presLayoutVars>
      </dgm:prSet>
      <dgm:spPr/>
    </dgm:pt>
    <dgm:pt modelId="{26CBCCA9-30E6-436B-9B3A-692030063A8B}" type="pres">
      <dgm:prSet presAssocID="{43C00793-E595-4669-A864-66C48160BAAC}" presName="node" presStyleLbl="node1" presStyleIdx="0" presStyleCnt="3">
        <dgm:presLayoutVars>
          <dgm:bulletEnabled val="1"/>
        </dgm:presLayoutVars>
      </dgm:prSet>
      <dgm:spPr/>
    </dgm:pt>
    <dgm:pt modelId="{8F84039D-D3B9-4397-80F9-C409D76409A9}" type="pres">
      <dgm:prSet presAssocID="{20366771-8594-4806-82A9-8D0BCBB77EC8}" presName="sibTrans" presStyleCnt="0"/>
      <dgm:spPr/>
    </dgm:pt>
    <dgm:pt modelId="{B9953242-9AB1-47BB-968F-18F587BC67DD}" type="pres">
      <dgm:prSet presAssocID="{031186D4-5B2C-48EB-A4BC-663870488E8E}" presName="node" presStyleLbl="node1" presStyleIdx="1" presStyleCnt="3">
        <dgm:presLayoutVars>
          <dgm:bulletEnabled val="1"/>
        </dgm:presLayoutVars>
      </dgm:prSet>
      <dgm:spPr/>
    </dgm:pt>
    <dgm:pt modelId="{5A72C14F-C749-4B46-94EA-57C3020FB03C}" type="pres">
      <dgm:prSet presAssocID="{C4D3B6C8-231C-479F-9B54-890685038805}" presName="sibTrans" presStyleCnt="0"/>
      <dgm:spPr/>
    </dgm:pt>
    <dgm:pt modelId="{A20ACF91-921B-4C48-825E-D996D24A478F}" type="pres">
      <dgm:prSet presAssocID="{5ABA8902-939E-466F-93A3-D8CA6097BB9D}" presName="node" presStyleLbl="node1" presStyleIdx="2" presStyleCnt="3">
        <dgm:presLayoutVars>
          <dgm:bulletEnabled val="1"/>
        </dgm:presLayoutVars>
      </dgm:prSet>
      <dgm:spPr/>
    </dgm:pt>
  </dgm:ptLst>
  <dgm:cxnLst>
    <dgm:cxn modelId="{59A31C0F-D12D-434C-94FF-F63BE73061E2}" type="presOf" srcId="{031186D4-5B2C-48EB-A4BC-663870488E8E}" destId="{B9953242-9AB1-47BB-968F-18F587BC67DD}" srcOrd="0" destOrd="0" presId="urn:microsoft.com/office/officeart/2005/8/layout/default"/>
    <dgm:cxn modelId="{3A70C911-05C2-4A7F-ADAB-33E79F290796}" srcId="{BBF2BF6E-5D0B-4D65-8A5C-52F942A12F08}" destId="{43C00793-E595-4669-A864-66C48160BAAC}" srcOrd="0" destOrd="0" parTransId="{91A53215-6724-4104-8E97-A47E218FBAC0}" sibTransId="{20366771-8594-4806-82A9-8D0BCBB77EC8}"/>
    <dgm:cxn modelId="{8386491B-F956-463F-A811-42B7C06C98AF}" srcId="{BBF2BF6E-5D0B-4D65-8A5C-52F942A12F08}" destId="{031186D4-5B2C-48EB-A4BC-663870488E8E}" srcOrd="1" destOrd="0" parTransId="{F44031D3-5708-4036-9BF8-08604FE13AE8}" sibTransId="{C4D3B6C8-231C-479F-9B54-890685038805}"/>
    <dgm:cxn modelId="{5D122A2D-30A3-40EB-9EC0-E2140BD064B0}" type="presOf" srcId="{5ABA8902-939E-466F-93A3-D8CA6097BB9D}" destId="{A20ACF91-921B-4C48-825E-D996D24A478F}" srcOrd="0" destOrd="0" presId="urn:microsoft.com/office/officeart/2005/8/layout/default"/>
    <dgm:cxn modelId="{6CBFED33-240B-447C-BFB6-8E9A53AD306F}" type="presOf" srcId="{43C00793-E595-4669-A864-66C48160BAAC}" destId="{26CBCCA9-30E6-436B-9B3A-692030063A8B}" srcOrd="0" destOrd="0" presId="urn:microsoft.com/office/officeart/2005/8/layout/default"/>
    <dgm:cxn modelId="{C2FEB4A9-3324-452C-B9E1-44EA9D5336CA}" srcId="{BBF2BF6E-5D0B-4D65-8A5C-52F942A12F08}" destId="{5ABA8902-939E-466F-93A3-D8CA6097BB9D}" srcOrd="2" destOrd="0" parTransId="{D985D155-2469-4B4A-81D4-5C3CF7A6F248}" sibTransId="{60F5368F-C139-49FD-8AF7-C8CA85A3AC76}"/>
    <dgm:cxn modelId="{FA9D0AB4-D401-4FF1-AD95-84C789907B4E}" type="presOf" srcId="{BBF2BF6E-5D0B-4D65-8A5C-52F942A12F08}" destId="{42FE5C8C-181F-4BA8-A31B-22ACB1424AC9}" srcOrd="0" destOrd="0" presId="urn:microsoft.com/office/officeart/2005/8/layout/default"/>
    <dgm:cxn modelId="{5B6F22BF-3407-4D8F-A25F-FED066121025}" type="presParOf" srcId="{42FE5C8C-181F-4BA8-A31B-22ACB1424AC9}" destId="{26CBCCA9-30E6-436B-9B3A-692030063A8B}" srcOrd="0" destOrd="0" presId="urn:microsoft.com/office/officeart/2005/8/layout/default"/>
    <dgm:cxn modelId="{E4003C48-3F0E-49FE-922A-E71987351991}" type="presParOf" srcId="{42FE5C8C-181F-4BA8-A31B-22ACB1424AC9}" destId="{8F84039D-D3B9-4397-80F9-C409D76409A9}" srcOrd="1" destOrd="0" presId="urn:microsoft.com/office/officeart/2005/8/layout/default"/>
    <dgm:cxn modelId="{817F9863-A48D-49EE-9316-AC117E6447CC}" type="presParOf" srcId="{42FE5C8C-181F-4BA8-A31B-22ACB1424AC9}" destId="{B9953242-9AB1-47BB-968F-18F587BC67DD}" srcOrd="2" destOrd="0" presId="urn:microsoft.com/office/officeart/2005/8/layout/default"/>
    <dgm:cxn modelId="{CEFBA997-D09A-4FFB-BD15-0815C8CF9915}" type="presParOf" srcId="{42FE5C8C-181F-4BA8-A31B-22ACB1424AC9}" destId="{5A72C14F-C749-4B46-94EA-57C3020FB03C}" srcOrd="3" destOrd="0" presId="urn:microsoft.com/office/officeart/2005/8/layout/default"/>
    <dgm:cxn modelId="{DD3B95E7-FBAA-4137-A2B1-0A28B26BD409}" type="presParOf" srcId="{42FE5C8C-181F-4BA8-A31B-22ACB1424AC9}" destId="{A20ACF91-921B-4C48-825E-D996D24A478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1FB800-D8FF-4BBC-BBAA-7CCE5F3C4504}"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D34D615D-924B-4E57-9978-EB15903F9C66}">
      <dgm:prSet/>
      <dgm:spPr/>
      <dgm:t>
        <a:bodyPr/>
        <a:lstStyle/>
        <a:p>
          <a:r>
            <a:rPr lang="en-US"/>
            <a:t>Drag and through images/links directly to the person you want to share with</a:t>
          </a:r>
        </a:p>
      </dgm:t>
    </dgm:pt>
    <dgm:pt modelId="{4C6CB8FE-B188-4303-B603-569F42D3227C}" type="parTrans" cxnId="{429244E8-5AA1-4F01-B084-D0D9B8A802B6}">
      <dgm:prSet/>
      <dgm:spPr/>
      <dgm:t>
        <a:bodyPr/>
        <a:lstStyle/>
        <a:p>
          <a:endParaRPr lang="en-US"/>
        </a:p>
      </dgm:t>
    </dgm:pt>
    <dgm:pt modelId="{EC547F57-B7C6-465C-8BE5-474E50AE475B}" type="sibTrans" cxnId="{429244E8-5AA1-4F01-B084-D0D9B8A802B6}">
      <dgm:prSet/>
      <dgm:spPr/>
      <dgm:t>
        <a:bodyPr/>
        <a:lstStyle/>
        <a:p>
          <a:endParaRPr lang="en-US"/>
        </a:p>
      </dgm:t>
    </dgm:pt>
    <dgm:pt modelId="{38739762-8A21-4918-9E6C-0ACFC131EF17}">
      <dgm:prSet/>
      <dgm:spPr/>
      <dgm:t>
        <a:bodyPr/>
        <a:lstStyle/>
        <a:p>
          <a:r>
            <a:rPr lang="en-US"/>
            <a:t>No need to store/download/copy</a:t>
          </a:r>
        </a:p>
      </dgm:t>
    </dgm:pt>
    <dgm:pt modelId="{6111142A-A89F-47E8-AEE9-C584BE6C7091}" type="parTrans" cxnId="{C866629C-C1B7-4C77-A4E6-D11A513E06FC}">
      <dgm:prSet/>
      <dgm:spPr/>
      <dgm:t>
        <a:bodyPr/>
        <a:lstStyle/>
        <a:p>
          <a:endParaRPr lang="en-US"/>
        </a:p>
      </dgm:t>
    </dgm:pt>
    <dgm:pt modelId="{355413D7-386A-44A0-94EA-884D4D770889}" type="sibTrans" cxnId="{C866629C-C1B7-4C77-A4E6-D11A513E06FC}">
      <dgm:prSet/>
      <dgm:spPr/>
      <dgm:t>
        <a:bodyPr/>
        <a:lstStyle/>
        <a:p>
          <a:endParaRPr lang="en-US"/>
        </a:p>
      </dgm:t>
    </dgm:pt>
    <dgm:pt modelId="{D34624BF-3301-45DF-BFE5-9E8525777325}" type="pres">
      <dgm:prSet presAssocID="{D31FB800-D8FF-4BBC-BBAA-7CCE5F3C4504}" presName="Name0" presStyleCnt="0">
        <dgm:presLayoutVars>
          <dgm:dir/>
          <dgm:resizeHandles val="exact"/>
        </dgm:presLayoutVars>
      </dgm:prSet>
      <dgm:spPr/>
    </dgm:pt>
    <dgm:pt modelId="{1F869D55-6492-49FE-BA37-A438F6D16206}" type="pres">
      <dgm:prSet presAssocID="{D34D615D-924B-4E57-9978-EB15903F9C66}" presName="node" presStyleLbl="node1" presStyleIdx="0" presStyleCnt="2">
        <dgm:presLayoutVars>
          <dgm:bulletEnabled val="1"/>
        </dgm:presLayoutVars>
      </dgm:prSet>
      <dgm:spPr/>
    </dgm:pt>
    <dgm:pt modelId="{B454A3E5-3645-49B1-8106-48612473D57D}" type="pres">
      <dgm:prSet presAssocID="{EC547F57-B7C6-465C-8BE5-474E50AE475B}" presName="sibTrans" presStyleLbl="sibTrans1D1" presStyleIdx="0" presStyleCnt="1"/>
      <dgm:spPr/>
    </dgm:pt>
    <dgm:pt modelId="{9C263CA7-2E51-47FE-A76F-6D8E8CB5C273}" type="pres">
      <dgm:prSet presAssocID="{EC547F57-B7C6-465C-8BE5-474E50AE475B}" presName="connectorText" presStyleLbl="sibTrans1D1" presStyleIdx="0" presStyleCnt="1"/>
      <dgm:spPr/>
    </dgm:pt>
    <dgm:pt modelId="{5C632DC7-0A4D-4E82-A8FE-34D3BA017473}" type="pres">
      <dgm:prSet presAssocID="{38739762-8A21-4918-9E6C-0ACFC131EF17}" presName="node" presStyleLbl="node1" presStyleIdx="1" presStyleCnt="2">
        <dgm:presLayoutVars>
          <dgm:bulletEnabled val="1"/>
        </dgm:presLayoutVars>
      </dgm:prSet>
      <dgm:spPr/>
    </dgm:pt>
  </dgm:ptLst>
  <dgm:cxnLst>
    <dgm:cxn modelId="{1F5BC648-3224-4359-8350-6E2BF8B9EDF6}" type="presOf" srcId="{38739762-8A21-4918-9E6C-0ACFC131EF17}" destId="{5C632DC7-0A4D-4E82-A8FE-34D3BA017473}" srcOrd="0" destOrd="0" presId="urn:microsoft.com/office/officeart/2016/7/layout/RepeatingBendingProcessNew"/>
    <dgm:cxn modelId="{4CEA2E6C-556A-489F-BF24-8B85C37FEEF1}" type="presOf" srcId="{D34D615D-924B-4E57-9978-EB15903F9C66}" destId="{1F869D55-6492-49FE-BA37-A438F6D16206}" srcOrd="0" destOrd="0" presId="urn:microsoft.com/office/officeart/2016/7/layout/RepeatingBendingProcessNew"/>
    <dgm:cxn modelId="{C866629C-C1B7-4C77-A4E6-D11A513E06FC}" srcId="{D31FB800-D8FF-4BBC-BBAA-7CCE5F3C4504}" destId="{38739762-8A21-4918-9E6C-0ACFC131EF17}" srcOrd="1" destOrd="0" parTransId="{6111142A-A89F-47E8-AEE9-C584BE6C7091}" sibTransId="{355413D7-386A-44A0-94EA-884D4D770889}"/>
    <dgm:cxn modelId="{32DCA2C5-BF29-41C5-9006-A539271DA7CC}" type="presOf" srcId="{D31FB800-D8FF-4BBC-BBAA-7CCE5F3C4504}" destId="{D34624BF-3301-45DF-BFE5-9E8525777325}" srcOrd="0" destOrd="0" presId="urn:microsoft.com/office/officeart/2016/7/layout/RepeatingBendingProcessNew"/>
    <dgm:cxn modelId="{957D23DF-F8C6-438A-99EB-6770BAA3E426}" type="presOf" srcId="{EC547F57-B7C6-465C-8BE5-474E50AE475B}" destId="{9C263CA7-2E51-47FE-A76F-6D8E8CB5C273}" srcOrd="1" destOrd="0" presId="urn:microsoft.com/office/officeart/2016/7/layout/RepeatingBendingProcessNew"/>
    <dgm:cxn modelId="{91397DDF-6642-4EED-96B2-1F3FAE02CD3D}" type="presOf" srcId="{EC547F57-B7C6-465C-8BE5-474E50AE475B}" destId="{B454A3E5-3645-49B1-8106-48612473D57D}" srcOrd="0" destOrd="0" presId="urn:microsoft.com/office/officeart/2016/7/layout/RepeatingBendingProcessNew"/>
    <dgm:cxn modelId="{429244E8-5AA1-4F01-B084-D0D9B8A802B6}" srcId="{D31FB800-D8FF-4BBC-BBAA-7CCE5F3C4504}" destId="{D34D615D-924B-4E57-9978-EB15903F9C66}" srcOrd="0" destOrd="0" parTransId="{4C6CB8FE-B188-4303-B603-569F42D3227C}" sibTransId="{EC547F57-B7C6-465C-8BE5-474E50AE475B}"/>
    <dgm:cxn modelId="{9E2525B6-23ED-4C5E-A302-D5D021268FB5}" type="presParOf" srcId="{D34624BF-3301-45DF-BFE5-9E8525777325}" destId="{1F869D55-6492-49FE-BA37-A438F6D16206}" srcOrd="0" destOrd="0" presId="urn:microsoft.com/office/officeart/2016/7/layout/RepeatingBendingProcessNew"/>
    <dgm:cxn modelId="{FC9AF627-28D4-4F04-9D6E-D11B35AF0B92}" type="presParOf" srcId="{D34624BF-3301-45DF-BFE5-9E8525777325}" destId="{B454A3E5-3645-49B1-8106-48612473D57D}" srcOrd="1" destOrd="0" presId="urn:microsoft.com/office/officeart/2016/7/layout/RepeatingBendingProcessNew"/>
    <dgm:cxn modelId="{082A56FF-AD82-4BB4-AF33-EEC2A81E68CB}" type="presParOf" srcId="{B454A3E5-3645-49B1-8106-48612473D57D}" destId="{9C263CA7-2E51-47FE-A76F-6D8E8CB5C273}" srcOrd="0" destOrd="0" presId="urn:microsoft.com/office/officeart/2016/7/layout/RepeatingBendingProcessNew"/>
    <dgm:cxn modelId="{CC8DF947-9A3D-48C4-9608-F8A259B38E0A}" type="presParOf" srcId="{D34624BF-3301-45DF-BFE5-9E8525777325}" destId="{5C632DC7-0A4D-4E82-A8FE-34D3BA017473}" srcOrd="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D76B65-EC2E-4702-AA0C-D26A84BFE35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D1422FB-8506-4DC3-AF67-F28E19ED3878}">
      <dgm:prSet/>
      <dgm:spPr/>
      <dgm:t>
        <a:bodyPr/>
        <a:lstStyle/>
        <a:p>
          <a:r>
            <a:rPr lang="en-US" dirty="0"/>
            <a:t>Personalization &amp; flexibility</a:t>
          </a:r>
        </a:p>
      </dgm:t>
    </dgm:pt>
    <dgm:pt modelId="{6B6ED9F9-6D14-409E-A17F-7C7A2F9BC592}" type="parTrans" cxnId="{D35EBEA9-7E08-4D2E-BA0D-AB19ED5A8110}">
      <dgm:prSet/>
      <dgm:spPr/>
      <dgm:t>
        <a:bodyPr/>
        <a:lstStyle/>
        <a:p>
          <a:endParaRPr lang="en-US"/>
        </a:p>
      </dgm:t>
    </dgm:pt>
    <dgm:pt modelId="{305F6785-05CC-44B0-9482-0BDBC6091C5C}" type="sibTrans" cxnId="{D35EBEA9-7E08-4D2E-BA0D-AB19ED5A8110}">
      <dgm:prSet/>
      <dgm:spPr/>
      <dgm:t>
        <a:bodyPr/>
        <a:lstStyle/>
        <a:p>
          <a:endParaRPr lang="en-US"/>
        </a:p>
      </dgm:t>
    </dgm:pt>
    <dgm:pt modelId="{EC3C8EF7-95C0-4A97-9F1C-4F8DB464C050}">
      <dgm:prSet/>
      <dgm:spPr/>
      <dgm:t>
        <a:bodyPr/>
        <a:lstStyle/>
        <a:p>
          <a:r>
            <a:rPr lang="en-US" dirty="0"/>
            <a:t>Privacy &amp; transparency</a:t>
          </a:r>
        </a:p>
      </dgm:t>
    </dgm:pt>
    <dgm:pt modelId="{625293E7-BF29-4201-872F-A922C3696B67}" type="parTrans" cxnId="{D94E6EF3-A4E1-4CD4-89A5-61B605E67B51}">
      <dgm:prSet/>
      <dgm:spPr/>
      <dgm:t>
        <a:bodyPr/>
        <a:lstStyle/>
        <a:p>
          <a:endParaRPr lang="en-US"/>
        </a:p>
      </dgm:t>
    </dgm:pt>
    <dgm:pt modelId="{FEEE2C0A-D93A-4DD6-ADDD-64A2C2DC8D00}" type="sibTrans" cxnId="{D94E6EF3-A4E1-4CD4-89A5-61B605E67B51}">
      <dgm:prSet/>
      <dgm:spPr/>
      <dgm:t>
        <a:bodyPr/>
        <a:lstStyle/>
        <a:p>
          <a:endParaRPr lang="en-US"/>
        </a:p>
      </dgm:t>
    </dgm:pt>
    <dgm:pt modelId="{87522455-0BF2-4A58-8DCA-41DD98DA3752}">
      <dgm:prSet/>
      <dgm:spPr/>
      <dgm:t>
        <a:bodyPr/>
        <a:lstStyle/>
        <a:p>
          <a:r>
            <a:rPr lang="en-US"/>
            <a:t>USER EXPERIENCE!</a:t>
          </a:r>
        </a:p>
      </dgm:t>
    </dgm:pt>
    <dgm:pt modelId="{45CD9E2A-0500-49CA-88E1-92B8A34C2B52}" type="parTrans" cxnId="{837F18DB-ED61-4084-9833-41C41FBE1F36}">
      <dgm:prSet/>
      <dgm:spPr/>
      <dgm:t>
        <a:bodyPr/>
        <a:lstStyle/>
        <a:p>
          <a:endParaRPr lang="en-US"/>
        </a:p>
      </dgm:t>
    </dgm:pt>
    <dgm:pt modelId="{9AF04F1B-32D1-40F8-9D2C-A413684D94D6}" type="sibTrans" cxnId="{837F18DB-ED61-4084-9833-41C41FBE1F36}">
      <dgm:prSet/>
      <dgm:spPr/>
      <dgm:t>
        <a:bodyPr/>
        <a:lstStyle/>
        <a:p>
          <a:endParaRPr lang="en-US"/>
        </a:p>
      </dgm:t>
    </dgm:pt>
    <dgm:pt modelId="{75C03A93-142A-4265-BD06-4E3C3C84EC71}" type="pres">
      <dgm:prSet presAssocID="{60D76B65-EC2E-4702-AA0C-D26A84BFE359}" presName="diagram" presStyleCnt="0">
        <dgm:presLayoutVars>
          <dgm:dir/>
          <dgm:resizeHandles val="exact"/>
        </dgm:presLayoutVars>
      </dgm:prSet>
      <dgm:spPr/>
    </dgm:pt>
    <dgm:pt modelId="{BAE6519D-A01E-4D27-BBD2-16FF3B8593B1}" type="pres">
      <dgm:prSet presAssocID="{2D1422FB-8506-4DC3-AF67-F28E19ED3878}" presName="node" presStyleLbl="node1" presStyleIdx="0" presStyleCnt="3" custScaleX="81645" custScaleY="72457" custLinFactNeighborX="-46784" custLinFactNeighborY="52754">
        <dgm:presLayoutVars>
          <dgm:bulletEnabled val="1"/>
        </dgm:presLayoutVars>
      </dgm:prSet>
      <dgm:spPr/>
    </dgm:pt>
    <dgm:pt modelId="{FE906B7A-9BEC-40B5-AEF9-A872439722F5}" type="pres">
      <dgm:prSet presAssocID="{305F6785-05CC-44B0-9482-0BDBC6091C5C}" presName="sibTrans" presStyleCnt="0"/>
      <dgm:spPr/>
    </dgm:pt>
    <dgm:pt modelId="{18727B55-3A5B-45B8-A97D-7CF2578A3713}" type="pres">
      <dgm:prSet presAssocID="{EC3C8EF7-95C0-4A97-9F1C-4F8DB464C050}" presName="node" presStyleLbl="node1" presStyleIdx="1" presStyleCnt="3" custScaleX="81453" custScaleY="75420" custLinFactNeighborX="47919" custLinFactNeighborY="53410">
        <dgm:presLayoutVars>
          <dgm:bulletEnabled val="1"/>
        </dgm:presLayoutVars>
      </dgm:prSet>
      <dgm:spPr/>
    </dgm:pt>
    <dgm:pt modelId="{07AFFE34-1A51-4B69-851B-7C45FA7427E4}" type="pres">
      <dgm:prSet presAssocID="{FEEE2C0A-D93A-4DD6-ADDD-64A2C2DC8D00}" presName="sibTrans" presStyleCnt="0"/>
      <dgm:spPr/>
    </dgm:pt>
    <dgm:pt modelId="{935AABA7-80C8-4582-9EF4-04B0859B9817}" type="pres">
      <dgm:prSet presAssocID="{87522455-0BF2-4A58-8DCA-41DD98DA3752}" presName="node" presStyleLbl="node1" presStyleIdx="2" presStyleCnt="3" custLinFactNeighborX="0" custLinFactNeighborY="-52369">
        <dgm:presLayoutVars>
          <dgm:bulletEnabled val="1"/>
        </dgm:presLayoutVars>
      </dgm:prSet>
      <dgm:spPr/>
    </dgm:pt>
  </dgm:ptLst>
  <dgm:cxnLst>
    <dgm:cxn modelId="{3162739E-3D97-4D3C-99F6-1FF53E1CB11C}" type="presOf" srcId="{87522455-0BF2-4A58-8DCA-41DD98DA3752}" destId="{935AABA7-80C8-4582-9EF4-04B0859B9817}" srcOrd="0" destOrd="0" presId="urn:microsoft.com/office/officeart/2005/8/layout/default"/>
    <dgm:cxn modelId="{D35EBEA9-7E08-4D2E-BA0D-AB19ED5A8110}" srcId="{60D76B65-EC2E-4702-AA0C-D26A84BFE359}" destId="{2D1422FB-8506-4DC3-AF67-F28E19ED3878}" srcOrd="0" destOrd="0" parTransId="{6B6ED9F9-6D14-409E-A17F-7C7A2F9BC592}" sibTransId="{305F6785-05CC-44B0-9482-0BDBC6091C5C}"/>
    <dgm:cxn modelId="{0D6CADB0-08DC-47CF-970B-143821778A84}" type="presOf" srcId="{60D76B65-EC2E-4702-AA0C-D26A84BFE359}" destId="{75C03A93-142A-4265-BD06-4E3C3C84EC71}" srcOrd="0" destOrd="0" presId="urn:microsoft.com/office/officeart/2005/8/layout/default"/>
    <dgm:cxn modelId="{83AD22B6-70D0-439F-975B-B071386E033B}" type="presOf" srcId="{2D1422FB-8506-4DC3-AF67-F28E19ED3878}" destId="{BAE6519D-A01E-4D27-BBD2-16FF3B8593B1}" srcOrd="0" destOrd="0" presId="urn:microsoft.com/office/officeart/2005/8/layout/default"/>
    <dgm:cxn modelId="{B8DEB3D5-347C-4CE8-A1DF-6F56E41CAEBB}" type="presOf" srcId="{EC3C8EF7-95C0-4A97-9F1C-4F8DB464C050}" destId="{18727B55-3A5B-45B8-A97D-7CF2578A3713}" srcOrd="0" destOrd="0" presId="urn:microsoft.com/office/officeart/2005/8/layout/default"/>
    <dgm:cxn modelId="{837F18DB-ED61-4084-9833-41C41FBE1F36}" srcId="{60D76B65-EC2E-4702-AA0C-D26A84BFE359}" destId="{87522455-0BF2-4A58-8DCA-41DD98DA3752}" srcOrd="2" destOrd="0" parTransId="{45CD9E2A-0500-49CA-88E1-92B8A34C2B52}" sibTransId="{9AF04F1B-32D1-40F8-9D2C-A413684D94D6}"/>
    <dgm:cxn modelId="{D94E6EF3-A4E1-4CD4-89A5-61B605E67B51}" srcId="{60D76B65-EC2E-4702-AA0C-D26A84BFE359}" destId="{EC3C8EF7-95C0-4A97-9F1C-4F8DB464C050}" srcOrd="1" destOrd="0" parTransId="{625293E7-BF29-4201-872F-A922C3696B67}" sibTransId="{FEEE2C0A-D93A-4DD6-ADDD-64A2C2DC8D00}"/>
    <dgm:cxn modelId="{062350EE-9611-4633-8F93-F4A7F4FFAB1C}" type="presParOf" srcId="{75C03A93-142A-4265-BD06-4E3C3C84EC71}" destId="{BAE6519D-A01E-4D27-BBD2-16FF3B8593B1}" srcOrd="0" destOrd="0" presId="urn:microsoft.com/office/officeart/2005/8/layout/default"/>
    <dgm:cxn modelId="{D5C47C33-9F9D-4FEC-B0FD-053576AB115C}" type="presParOf" srcId="{75C03A93-142A-4265-BD06-4E3C3C84EC71}" destId="{FE906B7A-9BEC-40B5-AEF9-A872439722F5}" srcOrd="1" destOrd="0" presId="urn:microsoft.com/office/officeart/2005/8/layout/default"/>
    <dgm:cxn modelId="{785D0379-B538-491A-B28A-80AD5CF9AC4D}" type="presParOf" srcId="{75C03A93-142A-4265-BD06-4E3C3C84EC71}" destId="{18727B55-3A5B-45B8-A97D-7CF2578A3713}" srcOrd="2" destOrd="0" presId="urn:microsoft.com/office/officeart/2005/8/layout/default"/>
    <dgm:cxn modelId="{877A4682-52DC-4BB0-A0AE-E9704A616F79}" type="presParOf" srcId="{75C03A93-142A-4265-BD06-4E3C3C84EC71}" destId="{07AFFE34-1A51-4B69-851B-7C45FA7427E4}" srcOrd="3" destOrd="0" presId="urn:microsoft.com/office/officeart/2005/8/layout/default"/>
    <dgm:cxn modelId="{3EB2EA76-541D-4D53-B28C-7B4A373892EB}" type="presParOf" srcId="{75C03A93-142A-4265-BD06-4E3C3C84EC71}" destId="{935AABA7-80C8-4582-9EF4-04B0859B9817}"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BCCA9-30E6-436B-9B3A-692030063A8B}">
      <dsp:nvSpPr>
        <dsp:cNvPr id="0" name=""/>
        <dsp:cNvSpPr/>
      </dsp:nvSpPr>
      <dsp:spPr>
        <a:xfrm>
          <a:off x="1505181" y="1478"/>
          <a:ext cx="3146557" cy="1887934"/>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How big you want your floating windows are? You decide it!</a:t>
          </a:r>
        </a:p>
      </dsp:txBody>
      <dsp:txXfrm>
        <a:off x="1505181" y="1478"/>
        <a:ext cx="3146557" cy="1887934"/>
      </dsp:txXfrm>
    </dsp:sp>
    <dsp:sp modelId="{B9953242-9AB1-47BB-968F-18F587BC67DD}">
      <dsp:nvSpPr>
        <dsp:cNvPr id="0" name=""/>
        <dsp:cNvSpPr/>
      </dsp:nvSpPr>
      <dsp:spPr>
        <a:xfrm>
          <a:off x="4966394" y="1478"/>
          <a:ext cx="3146557" cy="1887934"/>
        </a:xfrm>
        <a:prstGeom prst="rect">
          <a:avLst/>
        </a:prstGeom>
        <a:solidFill>
          <a:schemeClr val="accent2">
            <a:hueOff val="-1482143"/>
            <a:satOff val="7100"/>
            <a:lumOff val="656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Even through half of the floating window out of the screen</a:t>
          </a:r>
        </a:p>
      </dsp:txBody>
      <dsp:txXfrm>
        <a:off x="4966394" y="1478"/>
        <a:ext cx="3146557" cy="1887934"/>
      </dsp:txXfrm>
    </dsp:sp>
    <dsp:sp modelId="{A20ACF91-921B-4C48-825E-D996D24A478F}">
      <dsp:nvSpPr>
        <dsp:cNvPr id="0" name=""/>
        <dsp:cNvSpPr/>
      </dsp:nvSpPr>
      <dsp:spPr>
        <a:xfrm>
          <a:off x="3235787" y="2204068"/>
          <a:ext cx="3146557" cy="1887934"/>
        </a:xfrm>
        <a:prstGeom prst="rect">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Might be more promising on folding screen phones</a:t>
          </a:r>
        </a:p>
      </dsp:txBody>
      <dsp:txXfrm>
        <a:off x="3235787" y="2204068"/>
        <a:ext cx="3146557" cy="1887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54A3E5-3645-49B1-8106-48612473D57D}">
      <dsp:nvSpPr>
        <dsp:cNvPr id="0" name=""/>
        <dsp:cNvSpPr/>
      </dsp:nvSpPr>
      <dsp:spPr>
        <a:xfrm>
          <a:off x="3853234" y="1894998"/>
          <a:ext cx="855642" cy="91440"/>
        </a:xfrm>
        <a:custGeom>
          <a:avLst/>
          <a:gdLst/>
          <a:ahLst/>
          <a:cxnLst/>
          <a:rect l="0" t="0" r="0" b="0"/>
          <a:pathLst>
            <a:path>
              <a:moveTo>
                <a:pt x="0" y="45720"/>
              </a:moveTo>
              <a:lnTo>
                <a:pt x="855642" y="45720"/>
              </a:lnTo>
            </a:path>
          </a:pathLst>
        </a:custGeom>
        <a:noFill/>
        <a:ln w="12700"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58899" y="1936287"/>
        <a:ext cx="44312" cy="8862"/>
      </dsp:txXfrm>
    </dsp:sp>
    <dsp:sp modelId="{1F869D55-6492-49FE-BA37-A438F6D16206}">
      <dsp:nvSpPr>
        <dsp:cNvPr id="0" name=""/>
        <dsp:cNvSpPr/>
      </dsp:nvSpPr>
      <dsp:spPr>
        <a:xfrm>
          <a:off x="1804" y="784749"/>
          <a:ext cx="3853229" cy="231193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811" tIns="198191" rIns="188811" bIns="198191" numCol="1" spcCol="1270" anchor="ctr" anchorCtr="0">
          <a:noAutofit/>
        </a:bodyPr>
        <a:lstStyle/>
        <a:p>
          <a:pPr marL="0" lvl="0" indent="0" algn="ctr" defTabSz="1244600">
            <a:lnSpc>
              <a:spcPct val="90000"/>
            </a:lnSpc>
            <a:spcBef>
              <a:spcPct val="0"/>
            </a:spcBef>
            <a:spcAft>
              <a:spcPct val="35000"/>
            </a:spcAft>
            <a:buNone/>
          </a:pPr>
          <a:r>
            <a:rPr lang="en-US" sz="2800" kern="1200"/>
            <a:t>Drag and through images/links directly to the person you want to share with</a:t>
          </a:r>
        </a:p>
      </dsp:txBody>
      <dsp:txXfrm>
        <a:off x="1804" y="784749"/>
        <a:ext cx="3853229" cy="2311937"/>
      </dsp:txXfrm>
    </dsp:sp>
    <dsp:sp modelId="{5C632DC7-0A4D-4E82-A8FE-34D3BA017473}">
      <dsp:nvSpPr>
        <dsp:cNvPr id="0" name=""/>
        <dsp:cNvSpPr/>
      </dsp:nvSpPr>
      <dsp:spPr>
        <a:xfrm>
          <a:off x="4741277" y="784749"/>
          <a:ext cx="3853229" cy="2311937"/>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811" tIns="198191" rIns="188811" bIns="198191" numCol="1" spcCol="1270" anchor="ctr" anchorCtr="0">
          <a:noAutofit/>
        </a:bodyPr>
        <a:lstStyle/>
        <a:p>
          <a:pPr marL="0" lvl="0" indent="0" algn="ctr" defTabSz="1244600">
            <a:lnSpc>
              <a:spcPct val="90000"/>
            </a:lnSpc>
            <a:spcBef>
              <a:spcPct val="0"/>
            </a:spcBef>
            <a:spcAft>
              <a:spcPct val="35000"/>
            </a:spcAft>
            <a:buNone/>
          </a:pPr>
          <a:r>
            <a:rPr lang="en-US" sz="2800" kern="1200"/>
            <a:t>No need to store/download/copy</a:t>
          </a:r>
        </a:p>
      </dsp:txBody>
      <dsp:txXfrm>
        <a:off x="4741277" y="784749"/>
        <a:ext cx="3853229" cy="2311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E6519D-A01E-4D27-BBD2-16FF3B8593B1}">
      <dsp:nvSpPr>
        <dsp:cNvPr id="0" name=""/>
        <dsp:cNvSpPr/>
      </dsp:nvSpPr>
      <dsp:spPr>
        <a:xfrm>
          <a:off x="75153" y="1156122"/>
          <a:ext cx="2898759" cy="154352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Personalization &amp; flexibility</a:t>
          </a:r>
        </a:p>
      </dsp:txBody>
      <dsp:txXfrm>
        <a:off x="75153" y="1156122"/>
        <a:ext cx="2898759" cy="1543526"/>
      </dsp:txXfrm>
    </dsp:sp>
    <dsp:sp modelId="{18727B55-3A5B-45B8-A97D-7CF2578A3713}">
      <dsp:nvSpPr>
        <dsp:cNvPr id="0" name=""/>
        <dsp:cNvSpPr/>
      </dsp:nvSpPr>
      <dsp:spPr>
        <a:xfrm>
          <a:off x="6691334" y="1138537"/>
          <a:ext cx="2891942" cy="1606646"/>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Privacy &amp; transparency</a:t>
          </a:r>
        </a:p>
      </dsp:txBody>
      <dsp:txXfrm>
        <a:off x="6691334" y="1138537"/>
        <a:ext cx="2891942" cy="1606646"/>
      </dsp:txXfrm>
    </dsp:sp>
    <dsp:sp modelId="{935AABA7-80C8-4582-9EF4-04B0859B9817}">
      <dsp:nvSpPr>
        <dsp:cNvPr id="0" name=""/>
        <dsp:cNvSpPr/>
      </dsp:nvSpPr>
      <dsp:spPr>
        <a:xfrm>
          <a:off x="3033844" y="846854"/>
          <a:ext cx="3550443" cy="2130266"/>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USER EXPERIENCE!</a:t>
          </a:r>
        </a:p>
      </dsp:txBody>
      <dsp:txXfrm>
        <a:off x="3033844" y="846854"/>
        <a:ext cx="3550443" cy="21302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F3D48D-68DE-D040-9805-4063E19A4149}"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9D313-F111-104E-9245-A0A5259CB056}" type="slidenum">
              <a:rPr lang="en-US" smtClean="0"/>
              <a:t>‹#›</a:t>
            </a:fld>
            <a:endParaRPr lang="en-US"/>
          </a:p>
        </p:txBody>
      </p:sp>
    </p:spTree>
    <p:extLst>
      <p:ext uri="{BB962C8B-B14F-4D97-AF65-F5344CB8AC3E}">
        <p14:creationId xmlns:p14="http://schemas.microsoft.com/office/powerpoint/2010/main" val="23427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Google </a:t>
            </a:r>
            <a:r>
              <a:rPr lang="en-US" altLang="zh-CN" b="0" i="0" dirty="0">
                <a:solidFill>
                  <a:srgbClr val="333333"/>
                </a:solidFill>
                <a:effectLst/>
                <a:latin typeface="Open Sans" panose="020B0604020202020204" pitchFamily="34" charset="0"/>
              </a:rPr>
              <a:t>calls it color extraction, where you can pick a wallpaper and the system will automatically apply the dominant, complimentary and best looking colors from it to the rest of the UI, including the notification shade, the lock screen, and volume controls.</a:t>
            </a:r>
            <a:endParaRPr lang="zh-CN" altLang="en-US" dirty="0"/>
          </a:p>
        </p:txBody>
      </p:sp>
      <p:sp>
        <p:nvSpPr>
          <p:cNvPr id="4" name="灯片编号占位符 3"/>
          <p:cNvSpPr>
            <a:spLocks noGrp="1"/>
          </p:cNvSpPr>
          <p:nvPr>
            <p:ph type="sldNum" sz="quarter" idx="5"/>
          </p:nvPr>
        </p:nvSpPr>
        <p:spPr/>
        <p:txBody>
          <a:bodyPr/>
          <a:lstStyle/>
          <a:p>
            <a:fld id="{EDB9D313-F111-104E-9245-A0A5259CB056}" type="slidenum">
              <a:rPr lang="en-US" smtClean="0"/>
              <a:t>3</a:t>
            </a:fld>
            <a:endParaRPr lang="en-US"/>
          </a:p>
        </p:txBody>
      </p:sp>
    </p:spTree>
    <p:extLst>
      <p:ext uri="{BB962C8B-B14F-4D97-AF65-F5344CB8AC3E}">
        <p14:creationId xmlns:p14="http://schemas.microsoft.com/office/powerpoint/2010/main" val="501686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4F2C-E707-AE47-AD76-7D4CF5861D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17474F-8FB9-0740-ADBD-51628E8EF0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504C75-C6B0-B640-9B5D-528AEA4D3E93}"/>
              </a:ext>
            </a:extLst>
          </p:cNvPr>
          <p:cNvSpPr>
            <a:spLocks noGrp="1"/>
          </p:cNvSpPr>
          <p:nvPr>
            <p:ph type="dt" sz="half" idx="10"/>
          </p:nvPr>
        </p:nvSpPr>
        <p:spPr/>
        <p:txBody>
          <a:bodyPr/>
          <a:lstStyle/>
          <a:p>
            <a:fld id="{606F2E2E-9BA6-CB49-9DD0-61C23253BEC9}" type="datetime3">
              <a:rPr lang="en-US" smtClean="0"/>
              <a:t>9 December 2021</a:t>
            </a:fld>
            <a:endParaRPr lang="en-US"/>
          </a:p>
        </p:txBody>
      </p:sp>
      <p:sp>
        <p:nvSpPr>
          <p:cNvPr id="5" name="Footer Placeholder 4">
            <a:extLst>
              <a:ext uri="{FF2B5EF4-FFF2-40B4-BE49-F238E27FC236}">
                <a16:creationId xmlns:a16="http://schemas.microsoft.com/office/drawing/2014/main" id="{71551E28-A934-AF4C-9E62-211E89360A06}"/>
              </a:ext>
            </a:extLst>
          </p:cNvPr>
          <p:cNvSpPr>
            <a:spLocks noGrp="1"/>
          </p:cNvSpPr>
          <p:nvPr>
            <p:ph type="ftr" sz="quarter" idx="11"/>
          </p:nvPr>
        </p:nvSpPr>
        <p:spPr/>
        <p:txBody>
          <a:bodyPr/>
          <a:lstStyle/>
          <a:p>
            <a:r>
              <a:rPr lang="en-US"/>
              <a:t>Northeastern University (Seattle): CS 5520 Fall 2021</a:t>
            </a:r>
          </a:p>
        </p:txBody>
      </p:sp>
      <p:sp>
        <p:nvSpPr>
          <p:cNvPr id="6" name="Slide Number Placeholder 5">
            <a:extLst>
              <a:ext uri="{FF2B5EF4-FFF2-40B4-BE49-F238E27FC236}">
                <a16:creationId xmlns:a16="http://schemas.microsoft.com/office/drawing/2014/main" id="{53CA3460-1E89-2748-A65C-F140B93E8E53}"/>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2407084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D031-9C6B-E04B-B0E0-5F41388D51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B50D39-B721-4744-9D38-613EBC589C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4E7C9-D8C0-6D49-8621-289F53B58242}"/>
              </a:ext>
            </a:extLst>
          </p:cNvPr>
          <p:cNvSpPr>
            <a:spLocks noGrp="1"/>
          </p:cNvSpPr>
          <p:nvPr>
            <p:ph type="dt" sz="half" idx="10"/>
          </p:nvPr>
        </p:nvSpPr>
        <p:spPr/>
        <p:txBody>
          <a:bodyPr/>
          <a:lstStyle/>
          <a:p>
            <a:fld id="{C9D8C2E4-DCCE-C843-A224-6377B4EE26C8}" type="datetime3">
              <a:rPr lang="en-US" smtClean="0"/>
              <a:t>9 December 2021</a:t>
            </a:fld>
            <a:endParaRPr lang="en-US"/>
          </a:p>
        </p:txBody>
      </p:sp>
      <p:sp>
        <p:nvSpPr>
          <p:cNvPr id="5" name="Footer Placeholder 4">
            <a:extLst>
              <a:ext uri="{FF2B5EF4-FFF2-40B4-BE49-F238E27FC236}">
                <a16:creationId xmlns:a16="http://schemas.microsoft.com/office/drawing/2014/main" id="{15D3CCAA-56AF-C94C-BA24-611AA61571C1}"/>
              </a:ext>
            </a:extLst>
          </p:cNvPr>
          <p:cNvSpPr>
            <a:spLocks noGrp="1"/>
          </p:cNvSpPr>
          <p:nvPr>
            <p:ph type="ftr" sz="quarter" idx="11"/>
          </p:nvPr>
        </p:nvSpPr>
        <p:spPr/>
        <p:txBody>
          <a:bodyPr/>
          <a:lstStyle/>
          <a:p>
            <a:r>
              <a:rPr lang="en-US"/>
              <a:t>Northeastern University (Seattle): CS 5520 Fall 2021</a:t>
            </a:r>
          </a:p>
        </p:txBody>
      </p:sp>
      <p:sp>
        <p:nvSpPr>
          <p:cNvPr id="6" name="Slide Number Placeholder 5">
            <a:extLst>
              <a:ext uri="{FF2B5EF4-FFF2-40B4-BE49-F238E27FC236}">
                <a16:creationId xmlns:a16="http://schemas.microsoft.com/office/drawing/2014/main" id="{A4EE7066-EBC3-234E-9F14-DBE05DA5AD2D}"/>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2119093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856FAA-4892-7E41-A14A-EE8909546F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CA249D-A230-4742-9CA9-0F4C72EF78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F8B436-FA1F-A243-99DD-E784D973558D}"/>
              </a:ext>
            </a:extLst>
          </p:cNvPr>
          <p:cNvSpPr>
            <a:spLocks noGrp="1"/>
          </p:cNvSpPr>
          <p:nvPr>
            <p:ph type="dt" sz="half" idx="10"/>
          </p:nvPr>
        </p:nvSpPr>
        <p:spPr/>
        <p:txBody>
          <a:bodyPr/>
          <a:lstStyle/>
          <a:p>
            <a:fld id="{306D5F24-1447-EC47-AFA9-63556CE89A21}" type="datetime3">
              <a:rPr lang="en-US" smtClean="0"/>
              <a:t>9 December 2021</a:t>
            </a:fld>
            <a:endParaRPr lang="en-US"/>
          </a:p>
        </p:txBody>
      </p:sp>
      <p:sp>
        <p:nvSpPr>
          <p:cNvPr id="5" name="Footer Placeholder 4">
            <a:extLst>
              <a:ext uri="{FF2B5EF4-FFF2-40B4-BE49-F238E27FC236}">
                <a16:creationId xmlns:a16="http://schemas.microsoft.com/office/drawing/2014/main" id="{D794E556-4335-F44E-ACCE-9179953B5573}"/>
              </a:ext>
            </a:extLst>
          </p:cNvPr>
          <p:cNvSpPr>
            <a:spLocks noGrp="1"/>
          </p:cNvSpPr>
          <p:nvPr>
            <p:ph type="ftr" sz="quarter" idx="11"/>
          </p:nvPr>
        </p:nvSpPr>
        <p:spPr/>
        <p:txBody>
          <a:bodyPr/>
          <a:lstStyle/>
          <a:p>
            <a:r>
              <a:rPr lang="en-US"/>
              <a:t>Northeastern University (Seattle): CS 5520 Fall 2021</a:t>
            </a:r>
          </a:p>
        </p:txBody>
      </p:sp>
      <p:sp>
        <p:nvSpPr>
          <p:cNvPr id="6" name="Slide Number Placeholder 5">
            <a:extLst>
              <a:ext uri="{FF2B5EF4-FFF2-40B4-BE49-F238E27FC236}">
                <a16:creationId xmlns:a16="http://schemas.microsoft.com/office/drawing/2014/main" id="{E987232C-18E4-7948-8E89-2AD4081ED3A6}"/>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3158548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138660136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369188278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1506531078"/>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CBD91A9-3B45-4F4D-A67C-7EC25D6B9447}" type="datetime3">
              <a:rPr lang="en-US" smtClean="0"/>
              <a:t>9 December 2021</a:t>
            </a:fld>
            <a:endParaRPr lang="en-US"/>
          </a:p>
        </p:txBody>
      </p:sp>
      <p:sp>
        <p:nvSpPr>
          <p:cNvPr id="6" name="Footer Placeholder 5"/>
          <p:cNvSpPr>
            <a:spLocks noGrp="1"/>
          </p:cNvSpPr>
          <p:nvPr>
            <p:ph type="ftr" sz="quarter" idx="11"/>
          </p:nvPr>
        </p:nvSpPr>
        <p:spPr/>
        <p:txBody>
          <a:bodyPr/>
          <a:lstStyle/>
          <a:p>
            <a:r>
              <a:rPr lang="en-US"/>
              <a:t>Northeastern University (Seattle): CS 5520 Fall 2021</a:t>
            </a:r>
          </a:p>
        </p:txBody>
      </p:sp>
      <p:sp>
        <p:nvSpPr>
          <p:cNvPr id="7" name="Slide Number Placeholder 6"/>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301539554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CBD91A9-3B45-4F4D-A67C-7EC25D6B9447}" type="datetime3">
              <a:rPr lang="en-US" smtClean="0"/>
              <a:t>9 December 2021</a:t>
            </a:fld>
            <a:endParaRPr lang="en-US"/>
          </a:p>
        </p:txBody>
      </p:sp>
      <p:sp>
        <p:nvSpPr>
          <p:cNvPr id="8" name="Footer Placeholder 7"/>
          <p:cNvSpPr>
            <a:spLocks noGrp="1"/>
          </p:cNvSpPr>
          <p:nvPr>
            <p:ph type="ftr" sz="quarter" idx="11"/>
          </p:nvPr>
        </p:nvSpPr>
        <p:spPr/>
        <p:txBody>
          <a:bodyPr/>
          <a:lstStyle/>
          <a:p>
            <a:r>
              <a:rPr lang="en-US"/>
              <a:t>Northeastern University (Seattle): CS 5520 Fall 2021</a:t>
            </a:r>
          </a:p>
        </p:txBody>
      </p:sp>
      <p:sp>
        <p:nvSpPr>
          <p:cNvPr id="9" name="Slide Number Placeholder 8"/>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117029904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CBD91A9-3B45-4F4D-A67C-7EC25D6B9447}" type="datetime3">
              <a:rPr lang="en-US" smtClean="0"/>
              <a:t>9 December 2021</a:t>
            </a:fld>
            <a:endParaRPr lang="en-US"/>
          </a:p>
        </p:txBody>
      </p:sp>
      <p:sp>
        <p:nvSpPr>
          <p:cNvPr id="4" name="Footer Placeholder 3"/>
          <p:cNvSpPr>
            <a:spLocks noGrp="1"/>
          </p:cNvSpPr>
          <p:nvPr>
            <p:ph type="ftr" sz="quarter" idx="11"/>
          </p:nvPr>
        </p:nvSpPr>
        <p:spPr/>
        <p:txBody>
          <a:bodyPr/>
          <a:lstStyle/>
          <a:p>
            <a:r>
              <a:rPr lang="en-US"/>
              <a:t>Northeastern University (Seattle): CS 5520 Fall 2021</a:t>
            </a:r>
          </a:p>
        </p:txBody>
      </p:sp>
      <p:sp>
        <p:nvSpPr>
          <p:cNvPr id="5" name="Slide Number Placeholder 4"/>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228735970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D91A9-3B45-4F4D-A67C-7EC25D6B9447}" type="datetime3">
              <a:rPr lang="en-US" smtClean="0"/>
              <a:t>9 December 2021</a:t>
            </a:fld>
            <a:endParaRPr lang="en-US"/>
          </a:p>
        </p:txBody>
      </p:sp>
      <p:sp>
        <p:nvSpPr>
          <p:cNvPr id="3" name="Footer Placeholder 2"/>
          <p:cNvSpPr>
            <a:spLocks noGrp="1"/>
          </p:cNvSpPr>
          <p:nvPr>
            <p:ph type="ftr" sz="quarter" idx="11"/>
          </p:nvPr>
        </p:nvSpPr>
        <p:spPr/>
        <p:txBody>
          <a:bodyPr/>
          <a:lstStyle/>
          <a:p>
            <a:r>
              <a:rPr lang="en-US"/>
              <a:t>Northeastern University (Seattle): CS 5520 Fall 2021</a:t>
            </a:r>
          </a:p>
        </p:txBody>
      </p:sp>
      <p:sp>
        <p:nvSpPr>
          <p:cNvPr id="4" name="Slide Number Placeholder 3"/>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2684469841"/>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CBD91A9-3B45-4F4D-A67C-7EC25D6B9447}" type="datetime3">
              <a:rPr lang="en-US" smtClean="0"/>
              <a:t>9 December 2021</a:t>
            </a:fld>
            <a:endParaRPr lang="en-US"/>
          </a:p>
        </p:txBody>
      </p:sp>
      <p:sp>
        <p:nvSpPr>
          <p:cNvPr id="6" name="Footer Placeholder 5"/>
          <p:cNvSpPr>
            <a:spLocks noGrp="1"/>
          </p:cNvSpPr>
          <p:nvPr>
            <p:ph type="ftr" sz="quarter" idx="11"/>
          </p:nvPr>
        </p:nvSpPr>
        <p:spPr/>
        <p:txBody>
          <a:bodyPr/>
          <a:lstStyle/>
          <a:p>
            <a:r>
              <a:rPr lang="en-US"/>
              <a:t>Northeastern University (Seattle): CS 5520 Fall 2021</a:t>
            </a:r>
          </a:p>
        </p:txBody>
      </p:sp>
      <p:sp>
        <p:nvSpPr>
          <p:cNvPr id="7" name="Slide Number Placeholder 6"/>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281109275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27AEC-0BBB-7446-A96F-BD8358DE4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EBC76-CEF5-6A48-80FE-51B030F5D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122B5A-95A7-AB42-A9EE-1201ACDEF657}"/>
              </a:ext>
            </a:extLst>
          </p:cNvPr>
          <p:cNvSpPr>
            <a:spLocks noGrp="1"/>
          </p:cNvSpPr>
          <p:nvPr>
            <p:ph type="dt" sz="half" idx="10"/>
          </p:nvPr>
        </p:nvSpPr>
        <p:spPr/>
        <p:txBody>
          <a:bodyPr/>
          <a:lstStyle/>
          <a:p>
            <a:fld id="{BD8D0C05-159F-CB43-BF0E-3E76A3896035}" type="datetime3">
              <a:rPr lang="en-US" smtClean="0"/>
              <a:t>9 December 2021</a:t>
            </a:fld>
            <a:endParaRPr lang="en-US"/>
          </a:p>
        </p:txBody>
      </p:sp>
      <p:sp>
        <p:nvSpPr>
          <p:cNvPr id="5" name="Footer Placeholder 4">
            <a:extLst>
              <a:ext uri="{FF2B5EF4-FFF2-40B4-BE49-F238E27FC236}">
                <a16:creationId xmlns:a16="http://schemas.microsoft.com/office/drawing/2014/main" id="{3F7EEF33-7B98-DF43-B263-694412F0C0D1}"/>
              </a:ext>
            </a:extLst>
          </p:cNvPr>
          <p:cNvSpPr>
            <a:spLocks noGrp="1"/>
          </p:cNvSpPr>
          <p:nvPr>
            <p:ph type="ftr" sz="quarter" idx="11"/>
          </p:nvPr>
        </p:nvSpPr>
        <p:spPr/>
        <p:txBody>
          <a:bodyPr/>
          <a:lstStyle/>
          <a:p>
            <a:r>
              <a:rPr lang="en-US"/>
              <a:t>Northeastern University (Seattle): CS 5520 Fall 2021</a:t>
            </a:r>
          </a:p>
        </p:txBody>
      </p:sp>
      <p:sp>
        <p:nvSpPr>
          <p:cNvPr id="6" name="Slide Number Placeholder 5">
            <a:extLst>
              <a:ext uri="{FF2B5EF4-FFF2-40B4-BE49-F238E27FC236}">
                <a16:creationId xmlns:a16="http://schemas.microsoft.com/office/drawing/2014/main" id="{E1E704CD-8065-1E44-AF57-5A619E1B855A}"/>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3586950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CBD91A9-3B45-4F4D-A67C-7EC25D6B9447}" type="datetime3">
              <a:rPr lang="en-US" smtClean="0"/>
              <a:t>9 December 2021</a:t>
            </a:fld>
            <a:endParaRPr lang="en-US"/>
          </a:p>
        </p:txBody>
      </p:sp>
      <p:sp>
        <p:nvSpPr>
          <p:cNvPr id="6" name="Footer Placeholder 5"/>
          <p:cNvSpPr>
            <a:spLocks noGrp="1"/>
          </p:cNvSpPr>
          <p:nvPr>
            <p:ph type="ftr" sz="quarter" idx="11"/>
          </p:nvPr>
        </p:nvSpPr>
        <p:spPr/>
        <p:txBody>
          <a:bodyPr/>
          <a:lstStyle/>
          <a:p>
            <a:r>
              <a:rPr lang="en-US"/>
              <a:t>Northeastern University (Seattle): CS 5520 Fall 2021</a:t>
            </a:r>
          </a:p>
        </p:txBody>
      </p:sp>
      <p:sp>
        <p:nvSpPr>
          <p:cNvPr id="7" name="Slide Number Placeholder 6"/>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87021199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1062795048"/>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18248888"/>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3159126332"/>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62838839"/>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3229873148"/>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190435810"/>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CBD91A9-3B45-4F4D-A67C-7EC25D6B9447}" type="datetime3">
              <a:rPr lang="en-US" smtClean="0"/>
              <a:t>9 December 2021</a:t>
            </a:fld>
            <a:endParaRPr lang="en-US"/>
          </a:p>
        </p:txBody>
      </p:sp>
      <p:sp>
        <p:nvSpPr>
          <p:cNvPr id="5" name="Footer Placeholder 4"/>
          <p:cNvSpPr>
            <a:spLocks noGrp="1"/>
          </p:cNvSpPr>
          <p:nvPr>
            <p:ph type="ftr" sz="quarter" idx="11"/>
          </p:nvPr>
        </p:nvSpPr>
        <p:spPr/>
        <p:txBody>
          <a:bodyPr/>
          <a:lstStyle/>
          <a:p>
            <a:r>
              <a:rPr lang="en-US"/>
              <a:t>Northeastern University (Seattle): CS 5520 Fall 2021</a:t>
            </a:r>
          </a:p>
        </p:txBody>
      </p:sp>
      <p:sp>
        <p:nvSpPr>
          <p:cNvPr id="6" name="Slide Number Placeholder 5"/>
          <p:cNvSpPr>
            <a:spLocks noGrp="1"/>
          </p:cNvSpPr>
          <p:nvPr>
            <p:ph type="sldNum" sz="quarter" idx="12"/>
          </p:nvPr>
        </p:nvSpPr>
        <p:spPr/>
        <p:txBody>
          <a:bodyPr/>
          <a:lstStyle/>
          <a:p>
            <a:fld id="{6F73EC4F-25C4-7A4B-BAEB-21F5E1A4A485}" type="slidenum">
              <a:rPr lang="en-US" smtClean="0"/>
              <a:pPr/>
              <a:t>‹#›</a:t>
            </a:fld>
            <a:endParaRPr lang="en-US"/>
          </a:p>
        </p:txBody>
      </p:sp>
    </p:spTree>
    <p:extLst>
      <p:ext uri="{BB962C8B-B14F-4D97-AF65-F5344CB8AC3E}">
        <p14:creationId xmlns:p14="http://schemas.microsoft.com/office/powerpoint/2010/main" val="368612487"/>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308E1-9E9C-7342-9976-01F651566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13B562-8C1B-A446-A9C1-BD1A576B8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967752-B3DF-5F4F-800E-E8939F6BD61B}"/>
              </a:ext>
            </a:extLst>
          </p:cNvPr>
          <p:cNvSpPr>
            <a:spLocks noGrp="1"/>
          </p:cNvSpPr>
          <p:nvPr>
            <p:ph type="dt" sz="half" idx="10"/>
          </p:nvPr>
        </p:nvSpPr>
        <p:spPr/>
        <p:txBody>
          <a:bodyPr/>
          <a:lstStyle/>
          <a:p>
            <a:fld id="{112CAD13-9BA1-8347-ACCE-6E29AA35585B}" type="datetime3">
              <a:rPr lang="en-US" smtClean="0"/>
              <a:t>9 December 2021</a:t>
            </a:fld>
            <a:endParaRPr lang="en-US"/>
          </a:p>
        </p:txBody>
      </p:sp>
      <p:sp>
        <p:nvSpPr>
          <p:cNvPr id="5" name="Footer Placeholder 4">
            <a:extLst>
              <a:ext uri="{FF2B5EF4-FFF2-40B4-BE49-F238E27FC236}">
                <a16:creationId xmlns:a16="http://schemas.microsoft.com/office/drawing/2014/main" id="{1D1EAFFB-87C6-4641-8FA8-B4B989B46D8E}"/>
              </a:ext>
            </a:extLst>
          </p:cNvPr>
          <p:cNvSpPr>
            <a:spLocks noGrp="1"/>
          </p:cNvSpPr>
          <p:nvPr>
            <p:ph type="ftr" sz="quarter" idx="11"/>
          </p:nvPr>
        </p:nvSpPr>
        <p:spPr/>
        <p:txBody>
          <a:bodyPr/>
          <a:lstStyle/>
          <a:p>
            <a:r>
              <a:rPr lang="en-US"/>
              <a:t>Northeastern University (Seattle): CS 5520 Fall 2021</a:t>
            </a:r>
          </a:p>
        </p:txBody>
      </p:sp>
      <p:sp>
        <p:nvSpPr>
          <p:cNvPr id="6" name="Slide Number Placeholder 5">
            <a:extLst>
              <a:ext uri="{FF2B5EF4-FFF2-40B4-BE49-F238E27FC236}">
                <a16:creationId xmlns:a16="http://schemas.microsoft.com/office/drawing/2014/main" id="{D349867B-F1B8-CD41-ABC4-722CA7F7C1FE}"/>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3490732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AF9E-4378-1E4A-8DA5-FA68E6A70F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3084E5-A238-6749-ABC6-0C75071CB7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A85A29-FA6C-7E4A-8811-BF8591771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ADDD70-8BF3-274B-88DF-45DEADDC9ED3}"/>
              </a:ext>
            </a:extLst>
          </p:cNvPr>
          <p:cNvSpPr>
            <a:spLocks noGrp="1"/>
          </p:cNvSpPr>
          <p:nvPr>
            <p:ph type="dt" sz="half" idx="10"/>
          </p:nvPr>
        </p:nvSpPr>
        <p:spPr/>
        <p:txBody>
          <a:bodyPr/>
          <a:lstStyle/>
          <a:p>
            <a:fld id="{7F366DE3-3CAF-E243-859E-6AC45E1EE7A1}" type="datetime3">
              <a:rPr lang="en-US" smtClean="0"/>
              <a:t>9 December 2021</a:t>
            </a:fld>
            <a:endParaRPr lang="en-US"/>
          </a:p>
        </p:txBody>
      </p:sp>
      <p:sp>
        <p:nvSpPr>
          <p:cNvPr id="6" name="Footer Placeholder 5">
            <a:extLst>
              <a:ext uri="{FF2B5EF4-FFF2-40B4-BE49-F238E27FC236}">
                <a16:creationId xmlns:a16="http://schemas.microsoft.com/office/drawing/2014/main" id="{5CF60D49-6C10-564B-B3B2-993341A55A30}"/>
              </a:ext>
            </a:extLst>
          </p:cNvPr>
          <p:cNvSpPr>
            <a:spLocks noGrp="1"/>
          </p:cNvSpPr>
          <p:nvPr>
            <p:ph type="ftr" sz="quarter" idx="11"/>
          </p:nvPr>
        </p:nvSpPr>
        <p:spPr/>
        <p:txBody>
          <a:bodyPr/>
          <a:lstStyle/>
          <a:p>
            <a:r>
              <a:rPr lang="en-US"/>
              <a:t>Northeastern University (Seattle): CS 5520 Fall 2021</a:t>
            </a:r>
          </a:p>
        </p:txBody>
      </p:sp>
      <p:sp>
        <p:nvSpPr>
          <p:cNvPr id="7" name="Slide Number Placeholder 6">
            <a:extLst>
              <a:ext uri="{FF2B5EF4-FFF2-40B4-BE49-F238E27FC236}">
                <a16:creationId xmlns:a16="http://schemas.microsoft.com/office/drawing/2014/main" id="{5F127838-605C-394E-AC22-B921FF56626F}"/>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150266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5EEB-AC98-8541-80DF-068A5FBD81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0CD9C3-B897-B542-9AD7-26E19765E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9922A8-4FAB-4643-9F1A-28452F7B1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EDD83E-8839-C847-A4E3-C90FA627D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B6A23-3A50-5249-BE61-2B3130A372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F9A871-F4E1-3D4A-9632-06C98841BBA8}"/>
              </a:ext>
            </a:extLst>
          </p:cNvPr>
          <p:cNvSpPr>
            <a:spLocks noGrp="1"/>
          </p:cNvSpPr>
          <p:nvPr>
            <p:ph type="dt" sz="half" idx="10"/>
          </p:nvPr>
        </p:nvSpPr>
        <p:spPr/>
        <p:txBody>
          <a:bodyPr/>
          <a:lstStyle/>
          <a:p>
            <a:fld id="{11FA3C53-A92F-994D-8C9A-5C3C9D1D5199}" type="datetime3">
              <a:rPr lang="en-US" smtClean="0"/>
              <a:t>9 December 2021</a:t>
            </a:fld>
            <a:endParaRPr lang="en-US"/>
          </a:p>
        </p:txBody>
      </p:sp>
      <p:sp>
        <p:nvSpPr>
          <p:cNvPr id="8" name="Footer Placeholder 7">
            <a:extLst>
              <a:ext uri="{FF2B5EF4-FFF2-40B4-BE49-F238E27FC236}">
                <a16:creationId xmlns:a16="http://schemas.microsoft.com/office/drawing/2014/main" id="{1F2187E3-5FF2-504B-893F-0D9BDDFB3647}"/>
              </a:ext>
            </a:extLst>
          </p:cNvPr>
          <p:cNvSpPr>
            <a:spLocks noGrp="1"/>
          </p:cNvSpPr>
          <p:nvPr>
            <p:ph type="ftr" sz="quarter" idx="11"/>
          </p:nvPr>
        </p:nvSpPr>
        <p:spPr/>
        <p:txBody>
          <a:bodyPr/>
          <a:lstStyle/>
          <a:p>
            <a:r>
              <a:rPr lang="en-US"/>
              <a:t>Northeastern University (Seattle): CS 5520 Fall 2021</a:t>
            </a:r>
          </a:p>
        </p:txBody>
      </p:sp>
      <p:sp>
        <p:nvSpPr>
          <p:cNvPr id="9" name="Slide Number Placeholder 8">
            <a:extLst>
              <a:ext uri="{FF2B5EF4-FFF2-40B4-BE49-F238E27FC236}">
                <a16:creationId xmlns:a16="http://schemas.microsoft.com/office/drawing/2014/main" id="{9DF86735-2703-EF44-949B-A75436C6753D}"/>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3042224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4708-2A23-8849-8674-57F59C5973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90F592-E347-794E-A515-6E724DBD2BAE}"/>
              </a:ext>
            </a:extLst>
          </p:cNvPr>
          <p:cNvSpPr>
            <a:spLocks noGrp="1"/>
          </p:cNvSpPr>
          <p:nvPr>
            <p:ph type="dt" sz="half" idx="10"/>
          </p:nvPr>
        </p:nvSpPr>
        <p:spPr/>
        <p:txBody>
          <a:bodyPr/>
          <a:lstStyle/>
          <a:p>
            <a:fld id="{7B307C63-F205-F947-B393-8AAAC720388D}" type="datetime3">
              <a:rPr lang="en-US" smtClean="0"/>
              <a:t>9 December 2021</a:t>
            </a:fld>
            <a:endParaRPr lang="en-US"/>
          </a:p>
        </p:txBody>
      </p:sp>
      <p:sp>
        <p:nvSpPr>
          <p:cNvPr id="4" name="Footer Placeholder 3">
            <a:extLst>
              <a:ext uri="{FF2B5EF4-FFF2-40B4-BE49-F238E27FC236}">
                <a16:creationId xmlns:a16="http://schemas.microsoft.com/office/drawing/2014/main" id="{457FBC6C-7D84-7644-90DE-25467862EB2C}"/>
              </a:ext>
            </a:extLst>
          </p:cNvPr>
          <p:cNvSpPr>
            <a:spLocks noGrp="1"/>
          </p:cNvSpPr>
          <p:nvPr>
            <p:ph type="ftr" sz="quarter" idx="11"/>
          </p:nvPr>
        </p:nvSpPr>
        <p:spPr/>
        <p:txBody>
          <a:bodyPr/>
          <a:lstStyle/>
          <a:p>
            <a:r>
              <a:rPr lang="en-US"/>
              <a:t>Northeastern University (Seattle): CS 5520 Fall 2021</a:t>
            </a:r>
          </a:p>
        </p:txBody>
      </p:sp>
      <p:sp>
        <p:nvSpPr>
          <p:cNvPr id="5" name="Slide Number Placeholder 4">
            <a:extLst>
              <a:ext uri="{FF2B5EF4-FFF2-40B4-BE49-F238E27FC236}">
                <a16:creationId xmlns:a16="http://schemas.microsoft.com/office/drawing/2014/main" id="{B5098247-55EC-6649-B432-C2036F6FFC8E}"/>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37898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B1ACEB-25E7-354D-A9A7-18C8394067B8}"/>
              </a:ext>
            </a:extLst>
          </p:cNvPr>
          <p:cNvSpPr>
            <a:spLocks noGrp="1"/>
          </p:cNvSpPr>
          <p:nvPr>
            <p:ph type="dt" sz="half" idx="10"/>
          </p:nvPr>
        </p:nvSpPr>
        <p:spPr/>
        <p:txBody>
          <a:bodyPr/>
          <a:lstStyle/>
          <a:p>
            <a:fld id="{9FD7A038-2903-EB4F-82E8-E78003686A0F}" type="datetime3">
              <a:rPr lang="en-US" smtClean="0"/>
              <a:t>9 December 2021</a:t>
            </a:fld>
            <a:endParaRPr lang="en-US"/>
          </a:p>
        </p:txBody>
      </p:sp>
      <p:sp>
        <p:nvSpPr>
          <p:cNvPr id="3" name="Footer Placeholder 2">
            <a:extLst>
              <a:ext uri="{FF2B5EF4-FFF2-40B4-BE49-F238E27FC236}">
                <a16:creationId xmlns:a16="http://schemas.microsoft.com/office/drawing/2014/main" id="{9C538BD7-6C40-6D42-B742-7C777C580E34}"/>
              </a:ext>
            </a:extLst>
          </p:cNvPr>
          <p:cNvSpPr>
            <a:spLocks noGrp="1"/>
          </p:cNvSpPr>
          <p:nvPr>
            <p:ph type="ftr" sz="quarter" idx="11"/>
          </p:nvPr>
        </p:nvSpPr>
        <p:spPr/>
        <p:txBody>
          <a:bodyPr/>
          <a:lstStyle/>
          <a:p>
            <a:r>
              <a:rPr lang="en-US"/>
              <a:t>Northeastern University (Seattle): CS 5520 Fall 2021</a:t>
            </a:r>
          </a:p>
        </p:txBody>
      </p:sp>
      <p:sp>
        <p:nvSpPr>
          <p:cNvPr id="4" name="Slide Number Placeholder 3">
            <a:extLst>
              <a:ext uri="{FF2B5EF4-FFF2-40B4-BE49-F238E27FC236}">
                <a16:creationId xmlns:a16="http://schemas.microsoft.com/office/drawing/2014/main" id="{6ADC5120-52AA-DC47-8EBB-F6467853B242}"/>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25258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A19F4-06A8-C64D-AD58-40A74EB2B1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3DEA9D-3C4D-934B-977E-AA9B8C812A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CED9C-C54F-AD4E-A606-EE0527292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9A5A6-BE68-574E-B8A0-11B8A6A1C767}"/>
              </a:ext>
            </a:extLst>
          </p:cNvPr>
          <p:cNvSpPr>
            <a:spLocks noGrp="1"/>
          </p:cNvSpPr>
          <p:nvPr>
            <p:ph type="dt" sz="half" idx="10"/>
          </p:nvPr>
        </p:nvSpPr>
        <p:spPr/>
        <p:txBody>
          <a:bodyPr/>
          <a:lstStyle/>
          <a:p>
            <a:fld id="{28077A0C-F0C3-7D42-8B1E-BE450F9EC1B4}" type="datetime3">
              <a:rPr lang="en-US" smtClean="0"/>
              <a:t>9 December 2021</a:t>
            </a:fld>
            <a:endParaRPr lang="en-US"/>
          </a:p>
        </p:txBody>
      </p:sp>
      <p:sp>
        <p:nvSpPr>
          <p:cNvPr id="6" name="Footer Placeholder 5">
            <a:extLst>
              <a:ext uri="{FF2B5EF4-FFF2-40B4-BE49-F238E27FC236}">
                <a16:creationId xmlns:a16="http://schemas.microsoft.com/office/drawing/2014/main" id="{D57AB096-7DCA-4043-AF92-5F9870D9DC06}"/>
              </a:ext>
            </a:extLst>
          </p:cNvPr>
          <p:cNvSpPr>
            <a:spLocks noGrp="1"/>
          </p:cNvSpPr>
          <p:nvPr>
            <p:ph type="ftr" sz="quarter" idx="11"/>
          </p:nvPr>
        </p:nvSpPr>
        <p:spPr/>
        <p:txBody>
          <a:bodyPr/>
          <a:lstStyle/>
          <a:p>
            <a:r>
              <a:rPr lang="en-US"/>
              <a:t>Northeastern University (Seattle): CS 5520 Fall 2021</a:t>
            </a:r>
          </a:p>
        </p:txBody>
      </p:sp>
      <p:sp>
        <p:nvSpPr>
          <p:cNvPr id="7" name="Slide Number Placeholder 6">
            <a:extLst>
              <a:ext uri="{FF2B5EF4-FFF2-40B4-BE49-F238E27FC236}">
                <a16:creationId xmlns:a16="http://schemas.microsoft.com/office/drawing/2014/main" id="{266E533B-61E0-504A-B6A5-14EEB80D24C2}"/>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673703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74C5-A6DF-184F-8D16-0DA005B7F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6522EB-F65F-0E47-8FA0-C2D52813E9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FA24DE-8944-8B4E-8A45-5015FC49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81EEF2-4F03-114E-991B-8FE135B9DAB7}"/>
              </a:ext>
            </a:extLst>
          </p:cNvPr>
          <p:cNvSpPr>
            <a:spLocks noGrp="1"/>
          </p:cNvSpPr>
          <p:nvPr>
            <p:ph type="dt" sz="half" idx="10"/>
          </p:nvPr>
        </p:nvSpPr>
        <p:spPr/>
        <p:txBody>
          <a:bodyPr/>
          <a:lstStyle/>
          <a:p>
            <a:fld id="{7646ACC5-D7B7-3A4E-B0D5-B218BAFD2326}" type="datetime3">
              <a:rPr lang="en-US" smtClean="0"/>
              <a:t>9 December 2021</a:t>
            </a:fld>
            <a:endParaRPr lang="en-US"/>
          </a:p>
        </p:txBody>
      </p:sp>
      <p:sp>
        <p:nvSpPr>
          <p:cNvPr id="6" name="Footer Placeholder 5">
            <a:extLst>
              <a:ext uri="{FF2B5EF4-FFF2-40B4-BE49-F238E27FC236}">
                <a16:creationId xmlns:a16="http://schemas.microsoft.com/office/drawing/2014/main" id="{4093E2E3-EC19-8349-833B-AB532ECE3239}"/>
              </a:ext>
            </a:extLst>
          </p:cNvPr>
          <p:cNvSpPr>
            <a:spLocks noGrp="1"/>
          </p:cNvSpPr>
          <p:nvPr>
            <p:ph type="ftr" sz="quarter" idx="11"/>
          </p:nvPr>
        </p:nvSpPr>
        <p:spPr/>
        <p:txBody>
          <a:bodyPr/>
          <a:lstStyle/>
          <a:p>
            <a:r>
              <a:rPr lang="en-US"/>
              <a:t>Northeastern University (Seattle): CS 5520 Fall 2021</a:t>
            </a:r>
          </a:p>
        </p:txBody>
      </p:sp>
      <p:sp>
        <p:nvSpPr>
          <p:cNvPr id="7" name="Slide Number Placeholder 6">
            <a:extLst>
              <a:ext uri="{FF2B5EF4-FFF2-40B4-BE49-F238E27FC236}">
                <a16:creationId xmlns:a16="http://schemas.microsoft.com/office/drawing/2014/main" id="{879F318A-A70F-A048-A1D2-643B2001B496}"/>
              </a:ext>
            </a:extLst>
          </p:cNvPr>
          <p:cNvSpPr>
            <a:spLocks noGrp="1"/>
          </p:cNvSpPr>
          <p:nvPr>
            <p:ph type="sldNum" sz="quarter" idx="12"/>
          </p:nvPr>
        </p:nvSpPr>
        <p:spPr/>
        <p:txBody>
          <a:bodyPr/>
          <a:lstStyle/>
          <a:p>
            <a:fld id="{6F73EC4F-25C4-7A4B-BAEB-21F5E1A4A485}" type="slidenum">
              <a:rPr lang="en-US" smtClean="0"/>
              <a:t>‹#›</a:t>
            </a:fld>
            <a:endParaRPr lang="en-US"/>
          </a:p>
        </p:txBody>
      </p:sp>
    </p:spTree>
    <p:extLst>
      <p:ext uri="{BB962C8B-B14F-4D97-AF65-F5344CB8AC3E}">
        <p14:creationId xmlns:p14="http://schemas.microsoft.com/office/powerpoint/2010/main" val="29363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421AC9-1687-A14F-83AC-1AC8BF4615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7BE348-96EF-B740-9158-CBBDD4CB7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F1327-E806-7D45-8B02-1676831C9E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BD91A9-3B45-4F4D-A67C-7EC25D6B9447}" type="datetime3">
              <a:rPr lang="en-US" smtClean="0"/>
              <a:t>9 December 2021</a:t>
            </a:fld>
            <a:endParaRPr lang="en-US"/>
          </a:p>
        </p:txBody>
      </p:sp>
      <p:sp>
        <p:nvSpPr>
          <p:cNvPr id="5" name="Footer Placeholder 4">
            <a:extLst>
              <a:ext uri="{FF2B5EF4-FFF2-40B4-BE49-F238E27FC236}">
                <a16:creationId xmlns:a16="http://schemas.microsoft.com/office/drawing/2014/main" id="{608A370C-20EF-C544-9A86-CE4308C70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Northeastern University (Seattle): CS 5520 Fall 2021</a:t>
            </a:r>
          </a:p>
        </p:txBody>
      </p:sp>
      <p:sp>
        <p:nvSpPr>
          <p:cNvPr id="6" name="Slide Number Placeholder 5">
            <a:extLst>
              <a:ext uri="{FF2B5EF4-FFF2-40B4-BE49-F238E27FC236}">
                <a16:creationId xmlns:a16="http://schemas.microsoft.com/office/drawing/2014/main" id="{CDEF9B34-9ABC-E041-82CA-9EE46FE3C625}"/>
              </a:ext>
            </a:extLst>
          </p:cNvPr>
          <p:cNvSpPr>
            <a:spLocks noGrp="1"/>
          </p:cNvSpPr>
          <p:nvPr>
            <p:ph type="sldNum" sz="quarter" idx="4"/>
          </p:nvPr>
        </p:nvSpPr>
        <p:spPr>
          <a:xfrm>
            <a:off x="8610600" y="6356350"/>
            <a:ext cx="2743200" cy="365125"/>
          </a:xfrm>
          <a:prstGeom prst="rect">
            <a:avLst/>
          </a:prstGeom>
          <a:noFill/>
        </p:spPr>
        <p:txBody>
          <a:bodyPr vert="horz" lIns="91440" tIns="45720" rIns="91440" bIns="45720" rtlCol="0" anchor="ctr"/>
          <a:lstStyle>
            <a:lvl1pPr algn="r">
              <a:defRPr sz="1200">
                <a:solidFill>
                  <a:schemeClr val="tx1">
                    <a:tint val="75000"/>
                  </a:schemeClr>
                </a:solidFill>
              </a:defRPr>
            </a:lvl1pPr>
          </a:lstStyle>
          <a:p>
            <a:fld id="{6F73EC4F-25C4-7A4B-BAEB-21F5E1A4A485}" type="slidenum">
              <a:rPr lang="en-US" smtClean="0"/>
              <a:pPr/>
              <a:t>‹#›</a:t>
            </a:fld>
            <a:endParaRPr lang="en-US"/>
          </a:p>
        </p:txBody>
      </p:sp>
    </p:spTree>
    <p:extLst>
      <p:ext uri="{BB962C8B-B14F-4D97-AF65-F5344CB8AC3E}">
        <p14:creationId xmlns:p14="http://schemas.microsoft.com/office/powerpoint/2010/main" val="3662205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BD91A9-3B45-4F4D-A67C-7EC25D6B9447}" type="datetime3">
              <a:rPr lang="en-US" smtClean="0"/>
              <a:t>9 December 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Northeastern University (Seattle): CS 5520 Fall 2021</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F73EC4F-25C4-7A4B-BAEB-21F5E1A4A485}" type="slidenum">
              <a:rPr lang="en-US" smtClean="0"/>
              <a:pPr/>
              <a:t>‹#›</a:t>
            </a:fld>
            <a:endParaRPr lang="en-US"/>
          </a:p>
        </p:txBody>
      </p:sp>
    </p:spTree>
    <p:extLst>
      <p:ext uri="{BB962C8B-B14F-4D97-AF65-F5344CB8AC3E}">
        <p14:creationId xmlns:p14="http://schemas.microsoft.com/office/powerpoint/2010/main" val="327352318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BFA3-2F68-A448-99F7-4F61C412705B}"/>
              </a:ext>
            </a:extLst>
          </p:cNvPr>
          <p:cNvSpPr>
            <a:spLocks noGrp="1"/>
          </p:cNvSpPr>
          <p:nvPr>
            <p:ph type="ctrTitle"/>
          </p:nvPr>
        </p:nvSpPr>
        <p:spPr>
          <a:xfrm>
            <a:off x="1253066" y="999460"/>
            <a:ext cx="5698067" cy="4479852"/>
          </a:xfrm>
        </p:spPr>
        <p:txBody>
          <a:bodyPr anchor="ctr">
            <a:normAutofit/>
          </a:bodyPr>
          <a:lstStyle/>
          <a:p>
            <a:r>
              <a:rPr lang="en-US" altLang="en-US" dirty="0"/>
              <a:t>New Features of latest Android</a:t>
            </a:r>
            <a:r>
              <a:rPr lang="zh-CN" altLang="en-US" dirty="0"/>
              <a:t>：</a:t>
            </a:r>
            <a:r>
              <a:rPr lang="en-US" altLang="zh-CN" dirty="0"/>
              <a:t>Android 12</a:t>
            </a:r>
            <a:endParaRPr lang="en-US" dirty="0"/>
          </a:p>
        </p:txBody>
      </p:sp>
      <p:sp>
        <p:nvSpPr>
          <p:cNvPr id="3" name="Subtitle 2">
            <a:extLst>
              <a:ext uri="{FF2B5EF4-FFF2-40B4-BE49-F238E27FC236}">
                <a16:creationId xmlns:a16="http://schemas.microsoft.com/office/drawing/2014/main" id="{A09ECE49-B1EC-BE42-849D-7056FC382CC5}"/>
              </a:ext>
            </a:extLst>
          </p:cNvPr>
          <p:cNvSpPr>
            <a:spLocks noGrp="1"/>
          </p:cNvSpPr>
          <p:nvPr>
            <p:ph type="subTitle" idx="1"/>
          </p:nvPr>
        </p:nvSpPr>
        <p:spPr>
          <a:xfrm>
            <a:off x="7687820" y="2174210"/>
            <a:ext cx="3869179" cy="4479852"/>
          </a:xfrm>
        </p:spPr>
        <p:txBody>
          <a:bodyPr anchor="ctr">
            <a:normAutofit/>
          </a:bodyPr>
          <a:lstStyle/>
          <a:p>
            <a:pPr algn="l"/>
            <a:r>
              <a:rPr lang="en-US" altLang="en-US" dirty="0"/>
              <a:t>A</a:t>
            </a:r>
            <a:r>
              <a:rPr lang="en-US" altLang="zh-CN" dirty="0"/>
              <a:t>nqi Zhao</a:t>
            </a:r>
            <a:br>
              <a:rPr lang="en-US" altLang="en-US" dirty="0"/>
            </a:br>
            <a:r>
              <a:rPr lang="en-US" altLang="en-US" dirty="0"/>
              <a:t>NEU-Seattle 2021Fall CS5520</a:t>
            </a:r>
            <a:br>
              <a:rPr lang="en-US" altLang="en-US" dirty="0"/>
            </a:br>
            <a:r>
              <a:rPr lang="en-US" altLang="en-US" dirty="0"/>
              <a:t>zhao.anq@northeastern.edu </a:t>
            </a:r>
          </a:p>
        </p:txBody>
      </p:sp>
    </p:spTree>
    <p:extLst>
      <p:ext uri="{BB962C8B-B14F-4D97-AF65-F5344CB8AC3E}">
        <p14:creationId xmlns:p14="http://schemas.microsoft.com/office/powerpoint/2010/main" val="3416774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FA40-A6F2-2340-9545-4CE4FA81E45B}"/>
              </a:ext>
            </a:extLst>
          </p:cNvPr>
          <p:cNvSpPr>
            <a:spLocks noGrp="1"/>
          </p:cNvSpPr>
          <p:nvPr>
            <p:ph type="title"/>
          </p:nvPr>
        </p:nvSpPr>
        <p:spPr/>
        <p:txBody>
          <a:bodyPr anchor="t">
            <a:normAutofit/>
          </a:bodyPr>
          <a:lstStyle/>
          <a:p>
            <a:r>
              <a:rPr lang="en-US"/>
              <a:t>Scrolling Screenshot </a:t>
            </a:r>
            <a:endParaRPr lang="en-US" dirty="0"/>
          </a:p>
        </p:txBody>
      </p:sp>
      <p:sp>
        <p:nvSpPr>
          <p:cNvPr id="3" name="Content Placeholder 2">
            <a:extLst>
              <a:ext uri="{FF2B5EF4-FFF2-40B4-BE49-F238E27FC236}">
                <a16:creationId xmlns:a16="http://schemas.microsoft.com/office/drawing/2014/main" id="{D5FFDBBE-452F-5D48-9A77-EC42AE5C17B4}"/>
              </a:ext>
            </a:extLst>
          </p:cNvPr>
          <p:cNvSpPr>
            <a:spLocks noGrp="1"/>
          </p:cNvSpPr>
          <p:nvPr>
            <p:ph idx="1"/>
          </p:nvPr>
        </p:nvSpPr>
        <p:spPr>
          <a:xfrm>
            <a:off x="489654" y="1644159"/>
            <a:ext cx="2927185" cy="3880773"/>
          </a:xfrm>
        </p:spPr>
        <p:txBody>
          <a:bodyPr>
            <a:normAutofit/>
          </a:bodyPr>
          <a:lstStyle/>
          <a:p>
            <a:pPr>
              <a:defRPr/>
            </a:pPr>
            <a:r>
              <a:rPr lang="en-US" altLang="en-US" sz="1500" dirty="0"/>
              <a:t>Finally! </a:t>
            </a:r>
          </a:p>
          <a:p>
            <a:pPr>
              <a:defRPr/>
            </a:pPr>
            <a:r>
              <a:rPr lang="en-US" sz="1500" dirty="0"/>
              <a:t>“fake” scrolling?</a:t>
            </a:r>
          </a:p>
        </p:txBody>
      </p:sp>
      <p:sp>
        <p:nvSpPr>
          <p:cNvPr id="5" name="Date Placeholder 4">
            <a:extLst>
              <a:ext uri="{FF2B5EF4-FFF2-40B4-BE49-F238E27FC236}">
                <a16:creationId xmlns:a16="http://schemas.microsoft.com/office/drawing/2014/main" id="{5CCB97ED-D51A-B940-BF99-1DE55FAE27B1}"/>
              </a:ext>
            </a:extLst>
          </p:cNvPr>
          <p:cNvSpPr>
            <a:spLocks noGrp="1"/>
          </p:cNvSpPr>
          <p:nvPr>
            <p:ph type="dt" sz="half" idx="10"/>
          </p:nvPr>
        </p:nvSpPr>
        <p:spPr>
          <a:xfrm>
            <a:off x="6676495" y="6041362"/>
            <a:ext cx="1440577" cy="365125"/>
          </a:xfrm>
        </p:spPr>
        <p:txBody>
          <a:bodyPr>
            <a:normAutofit/>
          </a:bodyPr>
          <a:lstStyle/>
          <a:p>
            <a:pPr>
              <a:spcAft>
                <a:spcPts val="600"/>
              </a:spcAft>
            </a:pPr>
            <a:fld id="{33D73D55-1C98-7442-9CF1-DEEFBD946B4A}" type="datetime3">
              <a:rPr lang="en-US" smtClean="0"/>
              <a:pPr>
                <a:spcAft>
                  <a:spcPts val="600"/>
                </a:spcAft>
              </a:pPr>
              <a:t>9 December 2021</a:t>
            </a:fld>
            <a:endParaRPr lang="en-US"/>
          </a:p>
        </p:txBody>
      </p:sp>
      <p:sp>
        <p:nvSpPr>
          <p:cNvPr id="6" name="Footer Placeholder 5">
            <a:extLst>
              <a:ext uri="{FF2B5EF4-FFF2-40B4-BE49-F238E27FC236}">
                <a16:creationId xmlns:a16="http://schemas.microsoft.com/office/drawing/2014/main" id="{7792BA91-D011-5048-B5BB-CEE71B0077D0}"/>
              </a:ext>
            </a:extLst>
          </p:cNvPr>
          <p:cNvSpPr>
            <a:spLocks noGrp="1"/>
          </p:cNvSpPr>
          <p:nvPr>
            <p:ph type="ftr" sz="quarter" idx="11"/>
          </p:nvPr>
        </p:nvSpPr>
        <p:spPr>
          <a:xfrm>
            <a:off x="677334" y="6041362"/>
            <a:ext cx="5528230" cy="365125"/>
          </a:xfrm>
        </p:spPr>
        <p:txBody>
          <a:bodyPr>
            <a:normAutofit/>
          </a:bodyPr>
          <a:lstStyle/>
          <a:p>
            <a:pPr>
              <a:spcAft>
                <a:spcPts val="600"/>
              </a:spcAft>
            </a:pPr>
            <a:r>
              <a:rPr lang="en-US"/>
              <a:t>Northeastern University (Seattle): CS 5520 Fall 2021</a:t>
            </a:r>
          </a:p>
        </p:txBody>
      </p:sp>
      <p:sp>
        <p:nvSpPr>
          <p:cNvPr id="7" name="Slide Number Placeholder 6">
            <a:extLst>
              <a:ext uri="{FF2B5EF4-FFF2-40B4-BE49-F238E27FC236}">
                <a16:creationId xmlns:a16="http://schemas.microsoft.com/office/drawing/2014/main" id="{38294F1B-B403-F741-996B-CA69A86541A3}"/>
              </a:ext>
            </a:extLst>
          </p:cNvPr>
          <p:cNvSpPr>
            <a:spLocks noGrp="1"/>
          </p:cNvSpPr>
          <p:nvPr>
            <p:ph type="sldNum" sz="quarter" idx="12"/>
          </p:nvPr>
        </p:nvSpPr>
        <p:spPr/>
        <p:txBody>
          <a:bodyPr>
            <a:normAutofit/>
          </a:bodyPr>
          <a:lstStyle/>
          <a:p>
            <a:pPr>
              <a:spcAft>
                <a:spcPts val="600"/>
              </a:spcAft>
            </a:pPr>
            <a:fld id="{6F73EC4F-25C4-7A4B-BAEB-21F5E1A4A485}" type="slidenum">
              <a:rPr lang="en-US" smtClean="0"/>
              <a:pPr>
                <a:spcAft>
                  <a:spcPts val="600"/>
                </a:spcAft>
              </a:pPr>
              <a:t>10</a:t>
            </a:fld>
            <a:endParaRPr lang="en-US"/>
          </a:p>
        </p:txBody>
      </p:sp>
      <p:pic>
        <p:nvPicPr>
          <p:cNvPr id="8" name="图片 7">
            <a:extLst>
              <a:ext uri="{FF2B5EF4-FFF2-40B4-BE49-F238E27FC236}">
                <a16:creationId xmlns:a16="http://schemas.microsoft.com/office/drawing/2014/main" id="{1D477F8E-2DC3-4A35-A0A3-22D657303F6B}"/>
              </a:ext>
            </a:extLst>
          </p:cNvPr>
          <p:cNvPicPr>
            <a:picLocks noChangeAspect="1"/>
          </p:cNvPicPr>
          <p:nvPr/>
        </p:nvPicPr>
        <p:blipFill>
          <a:blip r:embed="rId2"/>
          <a:srcRect/>
          <a:stretch/>
        </p:blipFill>
        <p:spPr>
          <a:xfrm>
            <a:off x="4714386" y="1307031"/>
            <a:ext cx="4443999" cy="4555028"/>
          </a:xfrm>
          <a:prstGeom prst="rect">
            <a:avLst/>
          </a:prstGeom>
        </p:spPr>
      </p:pic>
    </p:spTree>
    <p:extLst>
      <p:ext uri="{BB962C8B-B14F-4D97-AF65-F5344CB8AC3E}">
        <p14:creationId xmlns:p14="http://schemas.microsoft.com/office/powerpoint/2010/main" val="3550859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BE9D4C4-9FA3-4885-A769-301639CC7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1" name="Freeform: Shape 20">
            <a:extLst>
              <a:ext uri="{FF2B5EF4-FFF2-40B4-BE49-F238E27FC236}">
                <a16:creationId xmlns:a16="http://schemas.microsoft.com/office/drawing/2014/main" id="{4524F065-9F7C-400C-9A20-B343BFAA6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2627"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845078-0966-9241-9828-512081D55886}"/>
              </a:ext>
            </a:extLst>
          </p:cNvPr>
          <p:cNvSpPr>
            <a:spLocks noGrp="1"/>
          </p:cNvSpPr>
          <p:nvPr>
            <p:ph type="title"/>
          </p:nvPr>
        </p:nvSpPr>
        <p:spPr>
          <a:xfrm>
            <a:off x="677334" y="1176489"/>
            <a:ext cx="3749061" cy="1508469"/>
          </a:xfrm>
        </p:spPr>
        <p:txBody>
          <a:bodyPr anchor="ctr">
            <a:normAutofit/>
          </a:bodyPr>
          <a:lstStyle/>
          <a:p>
            <a:r>
              <a:rPr lang="en-US" sz="3200"/>
              <a:t>Emergency SOS</a:t>
            </a:r>
          </a:p>
        </p:txBody>
      </p:sp>
      <p:sp>
        <p:nvSpPr>
          <p:cNvPr id="23" name="Isosceles Triangle 22">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51DE26D-9918-EE47-8D28-98149F8A4D1F}"/>
              </a:ext>
            </a:extLst>
          </p:cNvPr>
          <p:cNvSpPr>
            <a:spLocks noGrp="1"/>
          </p:cNvSpPr>
          <p:nvPr>
            <p:ph idx="1"/>
          </p:nvPr>
        </p:nvSpPr>
        <p:spPr>
          <a:xfrm>
            <a:off x="677334" y="2795618"/>
            <a:ext cx="3749061" cy="3005289"/>
          </a:xfrm>
        </p:spPr>
        <p:txBody>
          <a:bodyPr>
            <a:normAutofit/>
          </a:bodyPr>
          <a:lstStyle/>
          <a:p>
            <a:pPr>
              <a:defRPr/>
            </a:pPr>
            <a:r>
              <a:rPr lang="en-US" sz="1600"/>
              <a:t>Tap 5 times on your power key</a:t>
            </a:r>
          </a:p>
          <a:p>
            <a:pPr>
              <a:defRPr/>
            </a:pPr>
            <a:endParaRPr lang="en-US" sz="1600"/>
          </a:p>
          <a:p>
            <a:pPr>
              <a:defRPr/>
            </a:pPr>
            <a:r>
              <a:rPr lang="en-US" sz="1600"/>
              <a:t>Link with medical information &amp; emergency contacts</a:t>
            </a:r>
          </a:p>
          <a:p>
            <a:pPr>
              <a:defRPr/>
            </a:pPr>
            <a:endParaRPr lang="en-US" sz="1600"/>
          </a:p>
          <a:p>
            <a:pPr>
              <a:defRPr/>
            </a:pPr>
            <a:endParaRPr lang="en-US" sz="1600"/>
          </a:p>
          <a:p>
            <a:endParaRPr lang="en-US" sz="1600"/>
          </a:p>
        </p:txBody>
      </p:sp>
      <p:sp>
        <p:nvSpPr>
          <p:cNvPr id="25" name="Freeform: Shape 24">
            <a:extLst>
              <a:ext uri="{FF2B5EF4-FFF2-40B4-BE49-F238E27FC236}">
                <a16:creationId xmlns:a16="http://schemas.microsoft.com/office/drawing/2014/main" id="{46DB9E65-E072-43AF-A8C9-9744BA0CC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867" y="6"/>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图片 11" descr="图形用户界面, 应用程序&#10;&#10;描述已自动生成">
            <a:extLst>
              <a:ext uri="{FF2B5EF4-FFF2-40B4-BE49-F238E27FC236}">
                <a16:creationId xmlns:a16="http://schemas.microsoft.com/office/drawing/2014/main" id="{F585F800-9F93-4730-9CF9-57E51A280C54}"/>
              </a:ext>
            </a:extLst>
          </p:cNvPr>
          <p:cNvPicPr>
            <a:picLocks noChangeAspect="1"/>
          </p:cNvPicPr>
          <p:nvPr/>
        </p:nvPicPr>
        <p:blipFill>
          <a:blip r:embed="rId2"/>
          <a:stretch>
            <a:fillRect/>
          </a:stretch>
        </p:blipFill>
        <p:spPr>
          <a:xfrm>
            <a:off x="8771037" y="1586787"/>
            <a:ext cx="2180019" cy="4713557"/>
          </a:xfrm>
          <a:prstGeom prst="rect">
            <a:avLst/>
          </a:prstGeom>
        </p:spPr>
      </p:pic>
      <p:pic>
        <p:nvPicPr>
          <p:cNvPr id="14" name="图片 13" descr="图片包含 文本&#10;&#10;描述已自动生成">
            <a:extLst>
              <a:ext uri="{FF2B5EF4-FFF2-40B4-BE49-F238E27FC236}">
                <a16:creationId xmlns:a16="http://schemas.microsoft.com/office/drawing/2014/main" id="{4AEEFD4B-8D14-480E-B4B2-8220AEED91F6}"/>
              </a:ext>
            </a:extLst>
          </p:cNvPr>
          <p:cNvPicPr>
            <a:picLocks noChangeAspect="1"/>
          </p:cNvPicPr>
          <p:nvPr/>
        </p:nvPicPr>
        <p:blipFill>
          <a:blip r:embed="rId3"/>
          <a:stretch>
            <a:fillRect/>
          </a:stretch>
        </p:blipFill>
        <p:spPr>
          <a:xfrm>
            <a:off x="5374567" y="451513"/>
            <a:ext cx="1242034" cy="2685480"/>
          </a:xfrm>
          <a:prstGeom prst="rect">
            <a:avLst/>
          </a:prstGeom>
        </p:spPr>
      </p:pic>
      <p:sp>
        <p:nvSpPr>
          <p:cNvPr id="6" name="Footer Placeholder 5">
            <a:extLst>
              <a:ext uri="{FF2B5EF4-FFF2-40B4-BE49-F238E27FC236}">
                <a16:creationId xmlns:a16="http://schemas.microsoft.com/office/drawing/2014/main" id="{09F3387C-1D1F-9E46-A177-9A2D48E59505}"/>
              </a:ext>
            </a:extLst>
          </p:cNvPr>
          <p:cNvSpPr>
            <a:spLocks noGrp="1"/>
          </p:cNvSpPr>
          <p:nvPr>
            <p:ph type="ftr" sz="quarter" idx="11"/>
          </p:nvPr>
        </p:nvSpPr>
        <p:spPr>
          <a:xfrm>
            <a:off x="677334" y="6041362"/>
            <a:ext cx="3749061" cy="365125"/>
          </a:xfrm>
        </p:spPr>
        <p:txBody>
          <a:bodyPr>
            <a:normAutofit/>
          </a:bodyPr>
          <a:lstStyle/>
          <a:p>
            <a:pPr>
              <a:spcAft>
                <a:spcPts val="600"/>
              </a:spcAft>
            </a:pPr>
            <a:r>
              <a:rPr lang="en-US">
                <a:solidFill>
                  <a:schemeClr val="tx1">
                    <a:lumMod val="85000"/>
                    <a:lumOff val="15000"/>
                  </a:schemeClr>
                </a:solidFill>
              </a:rPr>
              <a:t>Northeastern University (Seattle): CS 5520 Fall 2021</a:t>
            </a:r>
          </a:p>
        </p:txBody>
      </p:sp>
      <p:sp>
        <p:nvSpPr>
          <p:cNvPr id="5" name="Date Placeholder 4">
            <a:extLst>
              <a:ext uri="{FF2B5EF4-FFF2-40B4-BE49-F238E27FC236}">
                <a16:creationId xmlns:a16="http://schemas.microsoft.com/office/drawing/2014/main" id="{87F7EBB8-F9C7-B94A-8E98-1AD3140BC5E2}"/>
              </a:ext>
            </a:extLst>
          </p:cNvPr>
          <p:cNvSpPr>
            <a:spLocks noGrp="1"/>
          </p:cNvSpPr>
          <p:nvPr>
            <p:ph type="dt" sz="half" idx="10"/>
          </p:nvPr>
        </p:nvSpPr>
        <p:spPr>
          <a:xfrm>
            <a:off x="6400801" y="6041362"/>
            <a:ext cx="1716272" cy="365125"/>
          </a:xfrm>
        </p:spPr>
        <p:txBody>
          <a:bodyPr>
            <a:normAutofit/>
          </a:bodyPr>
          <a:lstStyle/>
          <a:p>
            <a:pPr>
              <a:spcAft>
                <a:spcPts val="600"/>
              </a:spcAft>
            </a:pPr>
            <a:fld id="{A4C5FD5F-1304-7043-8378-1B8419DD3CEA}" type="datetime3">
              <a:rPr lang="en-US">
                <a:solidFill>
                  <a:srgbClr val="FFFFFF"/>
                </a:solidFill>
              </a:rPr>
              <a:pPr>
                <a:spcAft>
                  <a:spcPts val="600"/>
                </a:spcAft>
              </a:pPr>
              <a:t>9 December 2021</a:t>
            </a:fld>
            <a:endParaRPr lang="en-US">
              <a:solidFill>
                <a:srgbClr val="FFFFFF"/>
              </a:solidFill>
            </a:endParaRPr>
          </a:p>
        </p:txBody>
      </p:sp>
      <p:sp>
        <p:nvSpPr>
          <p:cNvPr id="7" name="Slide Number Placeholder 6">
            <a:extLst>
              <a:ext uri="{FF2B5EF4-FFF2-40B4-BE49-F238E27FC236}">
                <a16:creationId xmlns:a16="http://schemas.microsoft.com/office/drawing/2014/main" id="{EF7132B5-58B3-E348-9584-899B78C2861A}"/>
              </a:ext>
            </a:extLst>
          </p:cNvPr>
          <p:cNvSpPr>
            <a:spLocks noGrp="1"/>
          </p:cNvSpPr>
          <p:nvPr>
            <p:ph type="sldNum" sz="quarter" idx="12"/>
          </p:nvPr>
        </p:nvSpPr>
        <p:spPr>
          <a:xfrm>
            <a:off x="8590663" y="6041362"/>
            <a:ext cx="683339" cy="365125"/>
          </a:xfrm>
        </p:spPr>
        <p:txBody>
          <a:bodyPr>
            <a:normAutofit/>
          </a:bodyPr>
          <a:lstStyle/>
          <a:p>
            <a:pPr>
              <a:spcAft>
                <a:spcPts val="600"/>
              </a:spcAft>
            </a:pPr>
            <a:fld id="{6F73EC4F-25C4-7A4B-BAEB-21F5E1A4A485}"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1550885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1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74878D2-B646-254C-A094-F553E0CDDFA8}"/>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Quick Tabs</a:t>
            </a:r>
          </a:p>
        </p:txBody>
      </p:sp>
      <p:sp>
        <p:nvSpPr>
          <p:cNvPr id="3" name="Content Placeholder 2">
            <a:extLst>
              <a:ext uri="{FF2B5EF4-FFF2-40B4-BE49-F238E27FC236}">
                <a16:creationId xmlns:a16="http://schemas.microsoft.com/office/drawing/2014/main" id="{B5A0A5EB-941B-1F45-86E0-90201C382599}"/>
              </a:ext>
            </a:extLst>
          </p:cNvPr>
          <p:cNvSpPr>
            <a:spLocks noGrp="1"/>
          </p:cNvSpPr>
          <p:nvPr>
            <p:ph idx="1"/>
          </p:nvPr>
        </p:nvSpPr>
        <p:spPr>
          <a:xfrm>
            <a:off x="673754" y="2160590"/>
            <a:ext cx="3973943" cy="3440110"/>
          </a:xfrm>
        </p:spPr>
        <p:txBody>
          <a:bodyPr>
            <a:normAutofit/>
          </a:bodyPr>
          <a:lstStyle/>
          <a:p>
            <a:r>
              <a:rPr lang="en-US" altLang="en-US">
                <a:solidFill>
                  <a:schemeClr val="bg1"/>
                </a:solidFill>
              </a:rPr>
              <a:t>Assign a tap on the back of your phone to do things</a:t>
            </a:r>
          </a:p>
          <a:p>
            <a:r>
              <a:rPr lang="en-US" altLang="en-US">
                <a:solidFill>
                  <a:schemeClr val="bg1"/>
                </a:solidFill>
              </a:rPr>
              <a:t>Works even on phones without a fingerprint scanner</a:t>
            </a:r>
          </a:p>
          <a:p>
            <a:pPr marL="0" indent="0">
              <a:buNone/>
            </a:pPr>
            <a:r>
              <a:rPr lang="en-US" altLang="en-US">
                <a:solidFill>
                  <a:schemeClr val="bg1"/>
                </a:solidFill>
              </a:rPr>
              <a:t>  (detecting through sensers of the phone, not the scanner</a:t>
            </a:r>
          </a:p>
          <a:p>
            <a:pPr marL="0" indent="0">
              <a:buNone/>
            </a:pPr>
            <a:endParaRPr lang="en-US" altLang="en-US">
              <a:solidFill>
                <a:schemeClr val="bg1"/>
              </a:solidFill>
            </a:endParaRPr>
          </a:p>
          <a:p>
            <a:endParaRPr lang="en-US">
              <a:solidFill>
                <a:schemeClr val="bg1"/>
              </a:solidFill>
            </a:endParaRPr>
          </a:p>
        </p:txBody>
      </p:sp>
      <p:pic>
        <p:nvPicPr>
          <p:cNvPr id="10" name="图片 9" descr="图形用户界面, 应用程序&#10;&#10;描述已自动生成">
            <a:extLst>
              <a:ext uri="{FF2B5EF4-FFF2-40B4-BE49-F238E27FC236}">
                <a16:creationId xmlns:a16="http://schemas.microsoft.com/office/drawing/2014/main" id="{EBBD3BD1-FE8C-4938-BF95-C2F3B66BD97C}"/>
              </a:ext>
            </a:extLst>
          </p:cNvPr>
          <p:cNvPicPr>
            <a:picLocks noChangeAspect="1"/>
          </p:cNvPicPr>
          <p:nvPr/>
        </p:nvPicPr>
        <p:blipFill rotWithShape="1">
          <a:blip r:embed="rId2"/>
          <a:srcRect l="13793" t="4819" r="14426"/>
          <a:stretch/>
        </p:blipFill>
        <p:spPr>
          <a:xfrm>
            <a:off x="6096001" y="975982"/>
            <a:ext cx="5143500" cy="4893521"/>
          </a:xfrm>
          <a:prstGeom prst="rect">
            <a:avLst/>
          </a:prstGeom>
        </p:spPr>
      </p:pic>
      <p:sp>
        <p:nvSpPr>
          <p:cNvPr id="5" name="Date Placeholder 4">
            <a:extLst>
              <a:ext uri="{FF2B5EF4-FFF2-40B4-BE49-F238E27FC236}">
                <a16:creationId xmlns:a16="http://schemas.microsoft.com/office/drawing/2014/main" id="{31434559-91DB-0643-9CDE-1F4470DA4424}"/>
              </a:ext>
            </a:extLst>
          </p:cNvPr>
          <p:cNvSpPr>
            <a:spLocks noGrp="1"/>
          </p:cNvSpPr>
          <p:nvPr>
            <p:ph type="dt" sz="half" idx="10"/>
          </p:nvPr>
        </p:nvSpPr>
        <p:spPr>
          <a:xfrm>
            <a:off x="673755" y="6182876"/>
            <a:ext cx="3350598" cy="365125"/>
          </a:xfrm>
        </p:spPr>
        <p:txBody>
          <a:bodyPr>
            <a:normAutofit/>
          </a:bodyPr>
          <a:lstStyle/>
          <a:p>
            <a:pPr algn="l">
              <a:spcAft>
                <a:spcPts val="600"/>
              </a:spcAft>
            </a:pPr>
            <a:fld id="{8D419531-5C13-B44D-9051-4F9083E04972}" type="datetime3">
              <a:rPr lang="en-US">
                <a:solidFill>
                  <a:schemeClr val="bg1"/>
                </a:solidFill>
              </a:rPr>
              <a:pPr algn="l">
                <a:spcAft>
                  <a:spcPts val="600"/>
                </a:spcAft>
              </a:pPr>
              <a:t>9 December 2021</a:t>
            </a:fld>
            <a:endParaRPr lang="en-US">
              <a:solidFill>
                <a:schemeClr val="bg1"/>
              </a:solidFill>
            </a:endParaRPr>
          </a:p>
        </p:txBody>
      </p:sp>
      <p:sp>
        <p:nvSpPr>
          <p:cNvPr id="6" name="Footer Placeholder 5">
            <a:extLst>
              <a:ext uri="{FF2B5EF4-FFF2-40B4-BE49-F238E27FC236}">
                <a16:creationId xmlns:a16="http://schemas.microsoft.com/office/drawing/2014/main" id="{87D1BBDC-4FBB-DB41-9A66-8D6F54025A9F}"/>
              </a:ext>
            </a:extLst>
          </p:cNvPr>
          <p:cNvSpPr>
            <a:spLocks noGrp="1"/>
          </p:cNvSpPr>
          <p:nvPr>
            <p:ph type="ftr" sz="quarter" idx="11"/>
          </p:nvPr>
        </p:nvSpPr>
        <p:spPr>
          <a:xfrm>
            <a:off x="5295899" y="6182876"/>
            <a:ext cx="4598633" cy="365125"/>
          </a:xfrm>
        </p:spPr>
        <p:txBody>
          <a:bodyPr>
            <a:normAutofit/>
          </a:bodyPr>
          <a:lstStyle/>
          <a:p>
            <a:pPr>
              <a:spcAft>
                <a:spcPts val="600"/>
              </a:spcAft>
            </a:pPr>
            <a:r>
              <a:rPr lang="en-US">
                <a:solidFill>
                  <a:schemeClr val="tx1">
                    <a:lumMod val="65000"/>
                    <a:lumOff val="35000"/>
                  </a:schemeClr>
                </a:solidFill>
              </a:rPr>
              <a:t>Northeastern University (Seattle): CS 5520 Fall 2021</a:t>
            </a:r>
          </a:p>
        </p:txBody>
      </p:sp>
      <p:sp>
        <p:nvSpPr>
          <p:cNvPr id="7" name="Slide Number Placeholder 6">
            <a:extLst>
              <a:ext uri="{FF2B5EF4-FFF2-40B4-BE49-F238E27FC236}">
                <a16:creationId xmlns:a16="http://schemas.microsoft.com/office/drawing/2014/main" id="{77368D50-6ED5-5A4D-8E80-34A5F508C5CB}"/>
              </a:ext>
            </a:extLst>
          </p:cNvPr>
          <p:cNvSpPr>
            <a:spLocks noGrp="1"/>
          </p:cNvSpPr>
          <p:nvPr>
            <p:ph type="sldNum" sz="quarter" idx="12"/>
          </p:nvPr>
        </p:nvSpPr>
        <p:spPr>
          <a:xfrm>
            <a:off x="10556161" y="6182876"/>
            <a:ext cx="683339" cy="365125"/>
          </a:xfrm>
        </p:spPr>
        <p:txBody>
          <a:bodyPr>
            <a:normAutofit/>
          </a:bodyPr>
          <a:lstStyle/>
          <a:p>
            <a:pPr>
              <a:spcAft>
                <a:spcPts val="600"/>
              </a:spcAft>
            </a:pPr>
            <a:fld id="{6F73EC4F-25C4-7A4B-BAEB-21F5E1A4A485}" type="slidenum">
              <a:rPr lang="en-US">
                <a:solidFill>
                  <a:schemeClr val="tx1">
                    <a:lumMod val="65000"/>
                    <a:lumOff val="35000"/>
                  </a:schemeClr>
                </a:solidFill>
              </a:rPr>
              <a:pPr>
                <a:spcAft>
                  <a:spcPts val="600"/>
                </a:spcAft>
              </a:pPr>
              <a:t>12</a:t>
            </a:fld>
            <a:endParaRPr lang="en-US">
              <a:solidFill>
                <a:schemeClr val="tx1">
                  <a:lumMod val="65000"/>
                  <a:lumOff val="35000"/>
                </a:schemeClr>
              </a:solidFill>
            </a:endParaRPr>
          </a:p>
        </p:txBody>
      </p:sp>
      <p:sp>
        <p:nvSpPr>
          <p:cNvPr id="21" name="Isosceles Triangle 2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003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Shape 4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D7D061-3E88-3446-BDC9-0434837B857A}"/>
              </a:ext>
            </a:extLst>
          </p:cNvPr>
          <p:cNvSpPr>
            <a:spLocks noGrp="1"/>
          </p:cNvSpPr>
          <p:nvPr>
            <p:ph type="title"/>
          </p:nvPr>
        </p:nvSpPr>
        <p:spPr>
          <a:xfrm>
            <a:off x="7181723" y="609600"/>
            <a:ext cx="4512989" cy="2227730"/>
          </a:xfrm>
        </p:spPr>
        <p:txBody>
          <a:bodyPr anchor="ctr">
            <a:normAutofit/>
          </a:bodyPr>
          <a:lstStyle/>
          <a:p>
            <a:r>
              <a:rPr lang="en-US" altLang="zh-CN">
                <a:solidFill>
                  <a:srgbClr val="FFFFFF"/>
                </a:solidFill>
              </a:rPr>
              <a:t>Privacy</a:t>
            </a:r>
            <a:endParaRPr lang="en-US">
              <a:solidFill>
                <a:srgbClr val="FFFFFF"/>
              </a:solidFill>
            </a:endParaRPr>
          </a:p>
        </p:txBody>
      </p:sp>
      <p:pic>
        <p:nvPicPr>
          <p:cNvPr id="8" name="图形 7">
            <a:extLst>
              <a:ext uri="{FF2B5EF4-FFF2-40B4-BE49-F238E27FC236}">
                <a16:creationId xmlns:a16="http://schemas.microsoft.com/office/drawing/2014/main" id="{955B37FE-AD00-44A5-AE86-2A5E23995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1732" y="1168399"/>
            <a:ext cx="2147811" cy="4610101"/>
          </a:xfrm>
          <a:prstGeom prst="rect">
            <a:avLst/>
          </a:prstGeom>
        </p:spPr>
      </p:pic>
      <p:sp>
        <p:nvSpPr>
          <p:cNvPr id="3" name="Content Placeholder 2">
            <a:extLst>
              <a:ext uri="{FF2B5EF4-FFF2-40B4-BE49-F238E27FC236}">
                <a16:creationId xmlns:a16="http://schemas.microsoft.com/office/drawing/2014/main" id="{DFA0AA55-66C4-FC44-8206-1FFB7BD749FF}"/>
              </a:ext>
            </a:extLst>
          </p:cNvPr>
          <p:cNvSpPr>
            <a:spLocks noGrp="1"/>
          </p:cNvSpPr>
          <p:nvPr>
            <p:ph idx="1"/>
          </p:nvPr>
        </p:nvSpPr>
        <p:spPr>
          <a:xfrm>
            <a:off x="7181725" y="2837329"/>
            <a:ext cx="4512988" cy="3317938"/>
          </a:xfrm>
        </p:spPr>
        <p:txBody>
          <a:bodyPr anchor="t">
            <a:normAutofit/>
          </a:bodyPr>
          <a:lstStyle/>
          <a:p>
            <a:r>
              <a:rPr lang="en-US" altLang="en-US">
                <a:solidFill>
                  <a:srgbClr val="FFFFFF"/>
                </a:solidFill>
              </a:rPr>
              <a:t>See all the histories of which app were using which senser on where and when</a:t>
            </a:r>
          </a:p>
          <a:p>
            <a:endParaRPr lang="en-US" altLang="en-US">
              <a:solidFill>
                <a:srgbClr val="FFFFFF"/>
              </a:solidFill>
            </a:endParaRPr>
          </a:p>
          <a:p>
            <a:endParaRPr lang="en-US">
              <a:solidFill>
                <a:srgbClr val="FFFFFF"/>
              </a:solidFill>
            </a:endParaRPr>
          </a:p>
        </p:txBody>
      </p:sp>
      <p:sp>
        <p:nvSpPr>
          <p:cNvPr id="6" name="Footer Placeholder 5">
            <a:extLst>
              <a:ext uri="{FF2B5EF4-FFF2-40B4-BE49-F238E27FC236}">
                <a16:creationId xmlns:a16="http://schemas.microsoft.com/office/drawing/2014/main" id="{562A4CEC-9FB2-9048-8932-E392A71129CF}"/>
              </a:ext>
            </a:extLst>
          </p:cNvPr>
          <p:cNvSpPr>
            <a:spLocks noGrp="1"/>
          </p:cNvSpPr>
          <p:nvPr>
            <p:ph type="ftr" sz="quarter" idx="11"/>
          </p:nvPr>
        </p:nvSpPr>
        <p:spPr>
          <a:xfrm>
            <a:off x="5246915" y="6041362"/>
            <a:ext cx="3329320" cy="365125"/>
          </a:xfrm>
        </p:spPr>
        <p:txBody>
          <a:bodyPr>
            <a:normAutofit/>
          </a:bodyPr>
          <a:lstStyle/>
          <a:p>
            <a:pPr>
              <a:spcAft>
                <a:spcPts val="600"/>
              </a:spcAft>
            </a:pPr>
            <a:r>
              <a:rPr lang="en-US">
                <a:solidFill>
                  <a:srgbClr val="FFFFFF"/>
                </a:solidFill>
              </a:rPr>
              <a:t>Northeastern University (Seattle): CS 5520 Fall 2021</a:t>
            </a:r>
          </a:p>
        </p:txBody>
      </p:sp>
      <p:sp>
        <p:nvSpPr>
          <p:cNvPr id="5" name="Date Placeholder 4">
            <a:extLst>
              <a:ext uri="{FF2B5EF4-FFF2-40B4-BE49-F238E27FC236}">
                <a16:creationId xmlns:a16="http://schemas.microsoft.com/office/drawing/2014/main" id="{08FC6E7C-1392-C94F-A949-EA01BE73DA3D}"/>
              </a:ext>
            </a:extLst>
          </p:cNvPr>
          <p:cNvSpPr>
            <a:spLocks noGrp="1"/>
          </p:cNvSpPr>
          <p:nvPr>
            <p:ph type="dt" sz="half" idx="10"/>
          </p:nvPr>
        </p:nvSpPr>
        <p:spPr>
          <a:xfrm>
            <a:off x="8663825" y="6041362"/>
            <a:ext cx="911939" cy="365125"/>
          </a:xfrm>
        </p:spPr>
        <p:txBody>
          <a:bodyPr>
            <a:normAutofit/>
          </a:bodyPr>
          <a:lstStyle/>
          <a:p>
            <a:pPr>
              <a:lnSpc>
                <a:spcPct val="90000"/>
              </a:lnSpc>
              <a:spcAft>
                <a:spcPts val="600"/>
              </a:spcAft>
            </a:pPr>
            <a:fld id="{AA8793FA-B65A-1141-978D-CC3910604088}" type="datetime3">
              <a:rPr lang="en-US">
                <a:solidFill>
                  <a:srgbClr val="FFFFFF"/>
                </a:solidFill>
              </a:rPr>
              <a:pPr>
                <a:lnSpc>
                  <a:spcPct val="90000"/>
                </a:lnSpc>
                <a:spcAft>
                  <a:spcPts val="600"/>
                </a:spcAft>
              </a:pPr>
              <a:t>9 December 2021</a:t>
            </a:fld>
            <a:endParaRPr lang="en-US">
              <a:solidFill>
                <a:srgbClr val="FFFFFF"/>
              </a:solidFill>
            </a:endParaRPr>
          </a:p>
        </p:txBody>
      </p:sp>
      <p:sp>
        <p:nvSpPr>
          <p:cNvPr id="7" name="Slide Number Placeholder 6">
            <a:extLst>
              <a:ext uri="{FF2B5EF4-FFF2-40B4-BE49-F238E27FC236}">
                <a16:creationId xmlns:a16="http://schemas.microsoft.com/office/drawing/2014/main" id="{4DC933CE-46CF-FD48-B5C7-19F519B19230}"/>
              </a:ext>
            </a:extLst>
          </p:cNvPr>
          <p:cNvSpPr>
            <a:spLocks noGrp="1"/>
          </p:cNvSpPr>
          <p:nvPr>
            <p:ph type="sldNum" sz="quarter" idx="12"/>
          </p:nvPr>
        </p:nvSpPr>
        <p:spPr>
          <a:xfrm>
            <a:off x="9662553" y="6041362"/>
            <a:ext cx="566186" cy="365125"/>
          </a:xfrm>
        </p:spPr>
        <p:txBody>
          <a:bodyPr>
            <a:normAutofit/>
          </a:bodyPr>
          <a:lstStyle/>
          <a:p>
            <a:pPr>
              <a:spcAft>
                <a:spcPts val="600"/>
              </a:spcAft>
            </a:pPr>
            <a:fld id="{6F73EC4F-25C4-7A4B-BAEB-21F5E1A4A485}"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1190977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0823-4C3B-954A-BA13-064542864E99}"/>
              </a:ext>
            </a:extLst>
          </p:cNvPr>
          <p:cNvSpPr>
            <a:spLocks noGrp="1"/>
          </p:cNvSpPr>
          <p:nvPr>
            <p:ph type="title"/>
          </p:nvPr>
        </p:nvSpPr>
        <p:spPr>
          <a:xfrm>
            <a:off x="6095999" y="504345"/>
            <a:ext cx="4512989" cy="2227730"/>
          </a:xfrm>
        </p:spPr>
        <p:txBody>
          <a:bodyPr anchor="ctr">
            <a:normAutofit/>
          </a:bodyPr>
          <a:lstStyle/>
          <a:p>
            <a:r>
              <a:rPr lang="en-US" dirty="0">
                <a:solidFill>
                  <a:schemeClr val="tx1"/>
                </a:solidFill>
              </a:rPr>
              <a:t>Privacy</a:t>
            </a:r>
          </a:p>
        </p:txBody>
      </p:sp>
      <p:sp>
        <p:nvSpPr>
          <p:cNvPr id="28" name="Content Placeholder 2">
            <a:extLst>
              <a:ext uri="{FF2B5EF4-FFF2-40B4-BE49-F238E27FC236}">
                <a16:creationId xmlns:a16="http://schemas.microsoft.com/office/drawing/2014/main" id="{63727EE1-97C5-9C4A-9950-6B4D57F805B9}"/>
              </a:ext>
            </a:extLst>
          </p:cNvPr>
          <p:cNvSpPr>
            <a:spLocks noGrp="1"/>
          </p:cNvSpPr>
          <p:nvPr>
            <p:ph idx="1"/>
          </p:nvPr>
        </p:nvSpPr>
        <p:spPr>
          <a:xfrm>
            <a:off x="6096000" y="2580771"/>
            <a:ext cx="4512988" cy="3317938"/>
          </a:xfrm>
        </p:spPr>
        <p:txBody>
          <a:bodyPr anchor="t">
            <a:normAutofit/>
          </a:bodyPr>
          <a:lstStyle/>
          <a:p>
            <a:r>
              <a:rPr lang="en-US" altLang="en-US" dirty="0">
                <a:solidFill>
                  <a:schemeClr val="tx1"/>
                </a:solidFill>
              </a:rPr>
              <a:t>Control location sharing mode</a:t>
            </a:r>
          </a:p>
          <a:p>
            <a:r>
              <a:rPr lang="en-US" altLang="en-US" dirty="0">
                <a:solidFill>
                  <a:schemeClr val="tx1"/>
                </a:solidFill>
              </a:rPr>
              <a:t>Precise or Approximate? </a:t>
            </a:r>
          </a:p>
          <a:p>
            <a:endParaRPr lang="en-US" dirty="0">
              <a:solidFill>
                <a:srgbClr val="FFFFFF"/>
              </a:solidFill>
            </a:endParaRPr>
          </a:p>
        </p:txBody>
      </p:sp>
      <p:sp>
        <p:nvSpPr>
          <p:cNvPr id="5" name="Date Placeholder 4">
            <a:extLst>
              <a:ext uri="{FF2B5EF4-FFF2-40B4-BE49-F238E27FC236}">
                <a16:creationId xmlns:a16="http://schemas.microsoft.com/office/drawing/2014/main" id="{C84AC897-4AD7-B941-881F-CC8F1FC2E431}"/>
              </a:ext>
            </a:extLst>
          </p:cNvPr>
          <p:cNvSpPr>
            <a:spLocks noGrp="1"/>
          </p:cNvSpPr>
          <p:nvPr>
            <p:ph type="dt" sz="half" idx="10"/>
          </p:nvPr>
        </p:nvSpPr>
        <p:spPr>
          <a:xfrm>
            <a:off x="8663825" y="6041362"/>
            <a:ext cx="911939" cy="365125"/>
          </a:xfrm>
        </p:spPr>
        <p:txBody>
          <a:bodyPr>
            <a:normAutofit/>
          </a:bodyPr>
          <a:lstStyle/>
          <a:p>
            <a:pPr>
              <a:lnSpc>
                <a:spcPct val="90000"/>
              </a:lnSpc>
              <a:spcAft>
                <a:spcPts val="600"/>
              </a:spcAft>
            </a:pPr>
            <a:fld id="{C44B73F5-5F1A-C84F-A08D-A9DA89B9EDCA}" type="datetime3">
              <a:rPr lang="en-US">
                <a:solidFill>
                  <a:srgbClr val="FFFFFF"/>
                </a:solidFill>
              </a:rPr>
              <a:pPr>
                <a:lnSpc>
                  <a:spcPct val="90000"/>
                </a:lnSpc>
                <a:spcAft>
                  <a:spcPts val="600"/>
                </a:spcAft>
              </a:pPr>
              <a:t>9 December 2021</a:t>
            </a:fld>
            <a:endParaRPr lang="en-US">
              <a:solidFill>
                <a:srgbClr val="FFFFFF"/>
              </a:solidFill>
            </a:endParaRPr>
          </a:p>
        </p:txBody>
      </p:sp>
      <p:sp>
        <p:nvSpPr>
          <p:cNvPr id="6" name="Footer Placeholder 5">
            <a:extLst>
              <a:ext uri="{FF2B5EF4-FFF2-40B4-BE49-F238E27FC236}">
                <a16:creationId xmlns:a16="http://schemas.microsoft.com/office/drawing/2014/main" id="{1C89BE12-837B-9349-827F-D0533FDD142B}"/>
              </a:ext>
            </a:extLst>
          </p:cNvPr>
          <p:cNvSpPr>
            <a:spLocks noGrp="1"/>
          </p:cNvSpPr>
          <p:nvPr>
            <p:ph type="ftr" sz="quarter" idx="11"/>
          </p:nvPr>
        </p:nvSpPr>
        <p:spPr>
          <a:xfrm>
            <a:off x="5246915" y="6041362"/>
            <a:ext cx="3329320" cy="365125"/>
          </a:xfrm>
        </p:spPr>
        <p:txBody>
          <a:bodyPr>
            <a:normAutofit/>
          </a:bodyPr>
          <a:lstStyle/>
          <a:p>
            <a:pPr>
              <a:spcAft>
                <a:spcPts val="600"/>
              </a:spcAft>
            </a:pPr>
            <a:r>
              <a:rPr lang="en-US">
                <a:solidFill>
                  <a:srgbClr val="FFFFFF"/>
                </a:solidFill>
              </a:rPr>
              <a:t>Northeastern University (Seattle): CS 5520 Fall 2021</a:t>
            </a:r>
          </a:p>
        </p:txBody>
      </p:sp>
      <p:sp>
        <p:nvSpPr>
          <p:cNvPr id="7" name="Slide Number Placeholder 6">
            <a:extLst>
              <a:ext uri="{FF2B5EF4-FFF2-40B4-BE49-F238E27FC236}">
                <a16:creationId xmlns:a16="http://schemas.microsoft.com/office/drawing/2014/main" id="{B59BB9B8-F0C2-154D-987B-A7204AA4D755}"/>
              </a:ext>
            </a:extLst>
          </p:cNvPr>
          <p:cNvSpPr>
            <a:spLocks noGrp="1"/>
          </p:cNvSpPr>
          <p:nvPr>
            <p:ph type="sldNum" sz="quarter" idx="12"/>
          </p:nvPr>
        </p:nvSpPr>
        <p:spPr>
          <a:xfrm>
            <a:off x="9662553" y="6041362"/>
            <a:ext cx="566186" cy="365125"/>
          </a:xfrm>
        </p:spPr>
        <p:txBody>
          <a:bodyPr>
            <a:normAutofit/>
          </a:bodyPr>
          <a:lstStyle/>
          <a:p>
            <a:pPr>
              <a:spcAft>
                <a:spcPts val="600"/>
              </a:spcAft>
            </a:pPr>
            <a:fld id="{6F73EC4F-25C4-7A4B-BAEB-21F5E1A4A485}" type="slidenum">
              <a:rPr lang="en-US">
                <a:solidFill>
                  <a:srgbClr val="FFFFFF"/>
                </a:solidFill>
              </a:rPr>
              <a:pPr>
                <a:spcAft>
                  <a:spcPts val="600"/>
                </a:spcAft>
              </a:pPr>
              <a:t>14</a:t>
            </a:fld>
            <a:endParaRPr lang="en-US">
              <a:solidFill>
                <a:srgbClr val="FFFFFF"/>
              </a:solidFill>
            </a:endParaRPr>
          </a:p>
        </p:txBody>
      </p:sp>
      <p:pic>
        <p:nvPicPr>
          <p:cNvPr id="8" name="图片 7" descr="图示&#10;&#10;描述已自动生成">
            <a:extLst>
              <a:ext uri="{FF2B5EF4-FFF2-40B4-BE49-F238E27FC236}">
                <a16:creationId xmlns:a16="http://schemas.microsoft.com/office/drawing/2014/main" id="{22A792C8-ACAE-41E7-A4EA-FE59B22021E8}"/>
              </a:ext>
            </a:extLst>
          </p:cNvPr>
          <p:cNvPicPr>
            <a:picLocks noChangeAspect="1"/>
          </p:cNvPicPr>
          <p:nvPr/>
        </p:nvPicPr>
        <p:blipFill rotWithShape="1">
          <a:blip r:embed="rId2"/>
          <a:srcRect t="16581" b="15076"/>
          <a:stretch/>
        </p:blipFill>
        <p:spPr>
          <a:xfrm>
            <a:off x="1177536" y="1168399"/>
            <a:ext cx="3069427" cy="4610101"/>
          </a:xfrm>
          <a:prstGeom prst="rect">
            <a:avLst/>
          </a:prstGeom>
        </p:spPr>
      </p:pic>
    </p:spTree>
    <p:extLst>
      <p:ext uri="{BB962C8B-B14F-4D97-AF65-F5344CB8AC3E}">
        <p14:creationId xmlns:p14="http://schemas.microsoft.com/office/powerpoint/2010/main" val="1878401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Isosceles Triangle 39">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85737EE-493D-0C4B-862E-B67F40214624}"/>
              </a:ext>
            </a:extLst>
          </p:cNvPr>
          <p:cNvSpPr>
            <a:spLocks noGrp="1"/>
          </p:cNvSpPr>
          <p:nvPr>
            <p:ph type="title"/>
          </p:nvPr>
        </p:nvSpPr>
        <p:spPr>
          <a:xfrm>
            <a:off x="673754" y="643467"/>
            <a:ext cx="4203045" cy="1375608"/>
          </a:xfrm>
        </p:spPr>
        <p:txBody>
          <a:bodyPr anchor="ctr">
            <a:normAutofit/>
          </a:bodyPr>
          <a:lstStyle/>
          <a:p>
            <a:r>
              <a:rPr lang="en-US">
                <a:solidFill>
                  <a:schemeClr val="bg1"/>
                </a:solidFill>
              </a:rPr>
              <a:t>Privacy</a:t>
            </a:r>
          </a:p>
        </p:txBody>
      </p:sp>
      <p:sp>
        <p:nvSpPr>
          <p:cNvPr id="3" name="Content Placeholder 2">
            <a:extLst>
              <a:ext uri="{FF2B5EF4-FFF2-40B4-BE49-F238E27FC236}">
                <a16:creationId xmlns:a16="http://schemas.microsoft.com/office/drawing/2014/main" id="{674691CE-F154-0A4A-9C05-02380DB100D3}"/>
              </a:ext>
            </a:extLst>
          </p:cNvPr>
          <p:cNvSpPr>
            <a:spLocks noGrp="1"/>
          </p:cNvSpPr>
          <p:nvPr>
            <p:ph idx="1"/>
          </p:nvPr>
        </p:nvSpPr>
        <p:spPr>
          <a:xfrm>
            <a:off x="673754" y="2160590"/>
            <a:ext cx="3973943" cy="3440110"/>
          </a:xfrm>
        </p:spPr>
        <p:txBody>
          <a:bodyPr>
            <a:normAutofit/>
          </a:bodyPr>
          <a:lstStyle/>
          <a:p>
            <a:r>
              <a:rPr lang="en-US" altLang="en-US">
                <a:solidFill>
                  <a:schemeClr val="bg1"/>
                </a:solidFill>
              </a:rPr>
              <a:t>Warning suspicious requests</a:t>
            </a:r>
          </a:p>
          <a:p>
            <a:r>
              <a:rPr lang="en-US" altLang="en-US">
                <a:solidFill>
                  <a:schemeClr val="bg1"/>
                </a:solidFill>
              </a:rPr>
              <a:t>Icon in the status bar when microphone &amp; camera are using by apps</a:t>
            </a:r>
          </a:p>
          <a:p>
            <a:r>
              <a:rPr lang="en-US" altLang="en-US">
                <a:solidFill>
                  <a:schemeClr val="bg1"/>
                </a:solidFill>
              </a:rPr>
              <a:t>Turn microphone &amp; camera off in one step</a:t>
            </a:r>
          </a:p>
          <a:p>
            <a:endParaRPr lang="en-US" altLang="en-US">
              <a:solidFill>
                <a:schemeClr val="bg1"/>
              </a:solidFill>
            </a:endParaRPr>
          </a:p>
          <a:p>
            <a:endParaRPr lang="en-US">
              <a:solidFill>
                <a:schemeClr val="bg1"/>
              </a:solidFill>
            </a:endParaRPr>
          </a:p>
        </p:txBody>
      </p:sp>
      <p:pic>
        <p:nvPicPr>
          <p:cNvPr id="8" name="图片 7" descr="图示, 文本, 信件&#10;&#10;描述已自动生成">
            <a:extLst>
              <a:ext uri="{FF2B5EF4-FFF2-40B4-BE49-F238E27FC236}">
                <a16:creationId xmlns:a16="http://schemas.microsoft.com/office/drawing/2014/main" id="{DF592A64-8916-4AAD-83DA-4386D03B819A}"/>
              </a:ext>
            </a:extLst>
          </p:cNvPr>
          <p:cNvPicPr>
            <a:picLocks noChangeAspect="1"/>
          </p:cNvPicPr>
          <p:nvPr/>
        </p:nvPicPr>
        <p:blipFill>
          <a:blip r:embed="rId2"/>
          <a:stretch>
            <a:fillRect/>
          </a:stretch>
        </p:blipFill>
        <p:spPr>
          <a:xfrm>
            <a:off x="7234422" y="972608"/>
            <a:ext cx="2866657" cy="4900269"/>
          </a:xfrm>
          <a:prstGeom prst="rect">
            <a:avLst/>
          </a:prstGeom>
        </p:spPr>
      </p:pic>
      <p:sp>
        <p:nvSpPr>
          <p:cNvPr id="5" name="Date Placeholder 4">
            <a:extLst>
              <a:ext uri="{FF2B5EF4-FFF2-40B4-BE49-F238E27FC236}">
                <a16:creationId xmlns:a16="http://schemas.microsoft.com/office/drawing/2014/main" id="{E60DCF4E-AD52-D847-BD0A-164E51E4BA4F}"/>
              </a:ext>
            </a:extLst>
          </p:cNvPr>
          <p:cNvSpPr>
            <a:spLocks noGrp="1"/>
          </p:cNvSpPr>
          <p:nvPr>
            <p:ph type="dt" sz="half" idx="10"/>
          </p:nvPr>
        </p:nvSpPr>
        <p:spPr>
          <a:xfrm>
            <a:off x="673755" y="6182876"/>
            <a:ext cx="3350598" cy="365125"/>
          </a:xfrm>
        </p:spPr>
        <p:txBody>
          <a:bodyPr>
            <a:normAutofit/>
          </a:bodyPr>
          <a:lstStyle/>
          <a:p>
            <a:pPr algn="l">
              <a:spcAft>
                <a:spcPts val="600"/>
              </a:spcAft>
            </a:pPr>
            <a:fld id="{66FA2CDC-6BBD-1743-A6B1-6AC3CD568834}" type="datetime3">
              <a:rPr lang="en-US">
                <a:solidFill>
                  <a:schemeClr val="bg1"/>
                </a:solidFill>
              </a:rPr>
              <a:pPr algn="l">
                <a:spcAft>
                  <a:spcPts val="600"/>
                </a:spcAft>
              </a:pPr>
              <a:t>9 December 2021</a:t>
            </a:fld>
            <a:endParaRPr lang="en-US">
              <a:solidFill>
                <a:schemeClr val="bg1"/>
              </a:solidFill>
            </a:endParaRPr>
          </a:p>
        </p:txBody>
      </p:sp>
      <p:sp>
        <p:nvSpPr>
          <p:cNvPr id="6" name="Footer Placeholder 5">
            <a:extLst>
              <a:ext uri="{FF2B5EF4-FFF2-40B4-BE49-F238E27FC236}">
                <a16:creationId xmlns:a16="http://schemas.microsoft.com/office/drawing/2014/main" id="{871B8200-A09C-C24A-AEBB-3291143D6C8E}"/>
              </a:ext>
            </a:extLst>
          </p:cNvPr>
          <p:cNvSpPr>
            <a:spLocks noGrp="1"/>
          </p:cNvSpPr>
          <p:nvPr>
            <p:ph type="ftr" sz="quarter" idx="11"/>
          </p:nvPr>
        </p:nvSpPr>
        <p:spPr>
          <a:xfrm>
            <a:off x="5295899" y="6182876"/>
            <a:ext cx="4598633" cy="365125"/>
          </a:xfrm>
        </p:spPr>
        <p:txBody>
          <a:bodyPr>
            <a:normAutofit/>
          </a:bodyPr>
          <a:lstStyle/>
          <a:p>
            <a:pPr>
              <a:spcAft>
                <a:spcPts val="600"/>
              </a:spcAft>
            </a:pPr>
            <a:r>
              <a:rPr lang="en-US">
                <a:solidFill>
                  <a:schemeClr val="tx1">
                    <a:lumMod val="65000"/>
                    <a:lumOff val="35000"/>
                  </a:schemeClr>
                </a:solidFill>
              </a:rPr>
              <a:t>Northeastern University (Seattle): CS 5520 Fall 2021</a:t>
            </a:r>
          </a:p>
        </p:txBody>
      </p:sp>
      <p:sp>
        <p:nvSpPr>
          <p:cNvPr id="7" name="Slide Number Placeholder 6">
            <a:extLst>
              <a:ext uri="{FF2B5EF4-FFF2-40B4-BE49-F238E27FC236}">
                <a16:creationId xmlns:a16="http://schemas.microsoft.com/office/drawing/2014/main" id="{0B2920F7-4620-AA49-B57F-56DE5E48AE07}"/>
              </a:ext>
            </a:extLst>
          </p:cNvPr>
          <p:cNvSpPr>
            <a:spLocks noGrp="1"/>
          </p:cNvSpPr>
          <p:nvPr>
            <p:ph type="sldNum" sz="quarter" idx="12"/>
          </p:nvPr>
        </p:nvSpPr>
        <p:spPr>
          <a:xfrm>
            <a:off x="10556161" y="6182876"/>
            <a:ext cx="683339" cy="365125"/>
          </a:xfrm>
        </p:spPr>
        <p:txBody>
          <a:bodyPr>
            <a:normAutofit/>
          </a:bodyPr>
          <a:lstStyle/>
          <a:p>
            <a:pPr>
              <a:spcAft>
                <a:spcPts val="600"/>
              </a:spcAft>
            </a:pPr>
            <a:fld id="{6F73EC4F-25C4-7A4B-BAEB-21F5E1A4A485}" type="slidenum">
              <a:rPr lang="en-US">
                <a:solidFill>
                  <a:schemeClr val="tx1">
                    <a:lumMod val="65000"/>
                    <a:lumOff val="35000"/>
                  </a:schemeClr>
                </a:solidFill>
              </a:rPr>
              <a:pPr>
                <a:spcAft>
                  <a:spcPts val="600"/>
                </a:spcAft>
              </a:pPr>
              <a:t>15</a:t>
            </a:fld>
            <a:endParaRPr lang="en-US">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57341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178D-2BC1-F94F-9669-9C7C92B3FF59}"/>
              </a:ext>
            </a:extLst>
          </p:cNvPr>
          <p:cNvSpPr>
            <a:spLocks noGrp="1"/>
          </p:cNvSpPr>
          <p:nvPr>
            <p:ph type="title"/>
          </p:nvPr>
        </p:nvSpPr>
        <p:spPr>
          <a:xfrm>
            <a:off x="5536734" y="609600"/>
            <a:ext cx="3737268" cy="1320800"/>
          </a:xfrm>
        </p:spPr>
        <p:txBody>
          <a:bodyPr>
            <a:normAutofit/>
          </a:bodyPr>
          <a:lstStyle/>
          <a:p>
            <a:r>
              <a:rPr lang="en-US" dirty="0"/>
              <a:t>CPU 22%</a:t>
            </a:r>
          </a:p>
        </p:txBody>
      </p:sp>
      <p:sp>
        <p:nvSpPr>
          <p:cNvPr id="3" name="Content Placeholder 2">
            <a:extLst>
              <a:ext uri="{FF2B5EF4-FFF2-40B4-BE49-F238E27FC236}">
                <a16:creationId xmlns:a16="http://schemas.microsoft.com/office/drawing/2014/main" id="{3F112F60-45C7-7E4E-B5DA-941B4CE969E4}"/>
              </a:ext>
            </a:extLst>
          </p:cNvPr>
          <p:cNvSpPr>
            <a:spLocks noGrp="1"/>
          </p:cNvSpPr>
          <p:nvPr>
            <p:ph idx="1"/>
          </p:nvPr>
        </p:nvSpPr>
        <p:spPr>
          <a:xfrm>
            <a:off x="5209563" y="2160589"/>
            <a:ext cx="4064439" cy="3880773"/>
          </a:xfrm>
        </p:spPr>
        <p:txBody>
          <a:bodyPr>
            <a:normAutofit/>
          </a:bodyPr>
          <a:lstStyle/>
          <a:p>
            <a:r>
              <a:rPr lang="en-US" altLang="zh-CN" b="0" i="0" dirty="0">
                <a:effectLst/>
                <a:latin typeface="Roboto" panose="020B0604020202020204" pitchFamily="2" charset="0"/>
              </a:rPr>
              <a:t>reduced the CPU time needed for core system services by 22%! so devices will be faster and more responsive</a:t>
            </a:r>
            <a:r>
              <a:rPr lang="en-US" altLang="zh-CN" dirty="0">
                <a:latin typeface="Roboto" panose="020B0604020202020204" pitchFamily="2" charset="0"/>
              </a:rPr>
              <a:t>                           </a:t>
            </a:r>
            <a:endParaRPr lang="en-US" dirty="0"/>
          </a:p>
        </p:txBody>
      </p:sp>
      <p:sp>
        <p:nvSpPr>
          <p:cNvPr id="6" name="Footer Placeholder 5">
            <a:extLst>
              <a:ext uri="{FF2B5EF4-FFF2-40B4-BE49-F238E27FC236}">
                <a16:creationId xmlns:a16="http://schemas.microsoft.com/office/drawing/2014/main" id="{AF434441-4F3D-5042-8A24-58FE28B930FF}"/>
              </a:ext>
            </a:extLst>
          </p:cNvPr>
          <p:cNvSpPr>
            <a:spLocks noGrp="1"/>
          </p:cNvSpPr>
          <p:nvPr>
            <p:ph type="ftr" sz="quarter" idx="11"/>
          </p:nvPr>
        </p:nvSpPr>
        <p:spPr>
          <a:xfrm>
            <a:off x="5209563" y="6041362"/>
            <a:ext cx="2332140" cy="365125"/>
          </a:xfrm>
        </p:spPr>
        <p:txBody>
          <a:bodyPr>
            <a:normAutofit/>
          </a:bodyPr>
          <a:lstStyle/>
          <a:p>
            <a:pPr>
              <a:lnSpc>
                <a:spcPct val="90000"/>
              </a:lnSpc>
              <a:spcAft>
                <a:spcPts val="600"/>
              </a:spcAft>
            </a:pPr>
            <a:r>
              <a:rPr lang="en-US"/>
              <a:t>Northeastern University (Seattle): CS 5520 Fall 2021</a:t>
            </a:r>
          </a:p>
        </p:txBody>
      </p:sp>
      <p:pic>
        <p:nvPicPr>
          <p:cNvPr id="9" name="Picture 8" descr="Electronic circuit board">
            <a:extLst>
              <a:ext uri="{FF2B5EF4-FFF2-40B4-BE49-F238E27FC236}">
                <a16:creationId xmlns:a16="http://schemas.microsoft.com/office/drawing/2014/main" id="{3174906E-890B-4B40-B1B4-C52B521F1500}"/>
              </a:ext>
            </a:extLst>
          </p:cNvPr>
          <p:cNvPicPr>
            <a:picLocks noChangeAspect="1"/>
          </p:cNvPicPr>
          <p:nvPr/>
        </p:nvPicPr>
        <p:blipFill rotWithShape="1">
          <a:blip r:embed="rId2"/>
          <a:srcRect l="39661" r="782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3" name="Isosceles Triangle 12">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Date Placeholder 4">
            <a:extLst>
              <a:ext uri="{FF2B5EF4-FFF2-40B4-BE49-F238E27FC236}">
                <a16:creationId xmlns:a16="http://schemas.microsoft.com/office/drawing/2014/main" id="{2D3C092E-A378-E843-BDB3-1EA1A642B22F}"/>
              </a:ext>
            </a:extLst>
          </p:cNvPr>
          <p:cNvSpPr>
            <a:spLocks noGrp="1"/>
          </p:cNvSpPr>
          <p:nvPr>
            <p:ph type="dt" sz="half" idx="10"/>
          </p:nvPr>
        </p:nvSpPr>
        <p:spPr>
          <a:xfrm>
            <a:off x="7692706" y="6041362"/>
            <a:ext cx="1073790" cy="365125"/>
          </a:xfrm>
        </p:spPr>
        <p:txBody>
          <a:bodyPr>
            <a:normAutofit/>
          </a:bodyPr>
          <a:lstStyle/>
          <a:p>
            <a:pPr>
              <a:spcAft>
                <a:spcPts val="600"/>
              </a:spcAft>
            </a:pPr>
            <a:fld id="{B590A636-5A79-AF4A-827C-9A37C56BEEC2}" type="datetime3">
              <a:rPr lang="en-US" smtClean="0"/>
              <a:pPr>
                <a:spcAft>
                  <a:spcPts val="600"/>
                </a:spcAft>
              </a:pPr>
              <a:t>9 December 2021</a:t>
            </a:fld>
            <a:endParaRPr lang="en-US"/>
          </a:p>
        </p:txBody>
      </p:sp>
      <p:sp>
        <p:nvSpPr>
          <p:cNvPr id="7" name="Slide Number Placeholder 6">
            <a:extLst>
              <a:ext uri="{FF2B5EF4-FFF2-40B4-BE49-F238E27FC236}">
                <a16:creationId xmlns:a16="http://schemas.microsoft.com/office/drawing/2014/main" id="{F5B43DEC-25DE-6D43-9CFB-F1ED8DD1D99B}"/>
              </a:ext>
            </a:extLst>
          </p:cNvPr>
          <p:cNvSpPr>
            <a:spLocks noGrp="1"/>
          </p:cNvSpPr>
          <p:nvPr>
            <p:ph type="sldNum" sz="quarter" idx="12"/>
          </p:nvPr>
        </p:nvSpPr>
        <p:spPr>
          <a:xfrm>
            <a:off x="8841996" y="6041362"/>
            <a:ext cx="432006" cy="365125"/>
          </a:xfrm>
        </p:spPr>
        <p:txBody>
          <a:bodyPr>
            <a:normAutofit/>
          </a:bodyPr>
          <a:lstStyle/>
          <a:p>
            <a:pPr>
              <a:spcAft>
                <a:spcPts val="600"/>
              </a:spcAft>
            </a:pPr>
            <a:fld id="{6F73EC4F-25C4-7A4B-BAEB-21F5E1A4A485}" type="slidenum">
              <a:rPr lang="en-US" smtClean="0"/>
              <a:pPr>
                <a:spcAft>
                  <a:spcPts val="600"/>
                </a:spcAft>
              </a:pPr>
              <a:t>16</a:t>
            </a:fld>
            <a:endParaRPr lang="en-US"/>
          </a:p>
        </p:txBody>
      </p:sp>
    </p:spTree>
    <p:extLst>
      <p:ext uri="{BB962C8B-B14F-4D97-AF65-F5344CB8AC3E}">
        <p14:creationId xmlns:p14="http://schemas.microsoft.com/office/powerpoint/2010/main" val="347386306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98CFD4-7126-B04B-B761-8683FAA92D8B}"/>
              </a:ext>
            </a:extLst>
          </p:cNvPr>
          <p:cNvSpPr>
            <a:spLocks noGrp="1"/>
          </p:cNvSpPr>
          <p:nvPr>
            <p:ph idx="1"/>
          </p:nvPr>
        </p:nvSpPr>
        <p:spPr>
          <a:xfrm>
            <a:off x="677334" y="1253067"/>
            <a:ext cx="6155266" cy="4351866"/>
          </a:xfrm>
        </p:spPr>
        <p:txBody>
          <a:bodyPr anchor="ctr">
            <a:normAutofit/>
          </a:bodyPr>
          <a:lstStyle/>
          <a:p>
            <a:r>
              <a:rPr lang="en-US" altLang="zh-CN" dirty="0">
                <a:latin typeface="Roboto" panose="02000000000000000000" pitchFamily="2" charset="0"/>
              </a:rPr>
              <a:t>I</a:t>
            </a:r>
            <a:r>
              <a:rPr lang="en-US" altLang="zh-CN" b="0" i="0" dirty="0">
                <a:effectLst/>
                <a:latin typeface="Roboto" panose="02000000000000000000" pitchFamily="2" charset="0"/>
              </a:rPr>
              <a:t>mproved power efficiency by 15%</a:t>
            </a:r>
          </a:p>
          <a:p>
            <a:r>
              <a:rPr lang="en-US" dirty="0"/>
              <a:t>Shown usage for the past 24 hours</a:t>
            </a:r>
          </a:p>
          <a:p>
            <a:r>
              <a:rPr lang="en-US" dirty="0"/>
              <a:t>Optimize battery life and send the over consuming apps to battery jail</a:t>
            </a:r>
          </a:p>
        </p:txBody>
      </p:sp>
      <p:sp>
        <p:nvSpPr>
          <p:cNvPr id="7" name="Footer Placeholder 6">
            <a:extLst>
              <a:ext uri="{FF2B5EF4-FFF2-40B4-BE49-F238E27FC236}">
                <a16:creationId xmlns:a16="http://schemas.microsoft.com/office/drawing/2014/main" id="{125A9865-39A0-244F-BE85-32987FDE31F5}"/>
              </a:ext>
            </a:extLst>
          </p:cNvPr>
          <p:cNvSpPr>
            <a:spLocks noGrp="1"/>
          </p:cNvSpPr>
          <p:nvPr>
            <p:ph type="ftr" sz="quarter" idx="11"/>
          </p:nvPr>
        </p:nvSpPr>
        <p:spPr>
          <a:xfrm>
            <a:off x="677334" y="6041362"/>
            <a:ext cx="5161536" cy="365125"/>
          </a:xfrm>
        </p:spPr>
        <p:txBody>
          <a:bodyPr>
            <a:normAutofit/>
          </a:bodyPr>
          <a:lstStyle/>
          <a:p>
            <a:pPr>
              <a:spcAft>
                <a:spcPts val="600"/>
              </a:spcAft>
            </a:pPr>
            <a:r>
              <a:rPr lang="en-US"/>
              <a:t>Northeastern University (Seattle): CS 5520 Fall 2021</a:t>
            </a:r>
          </a:p>
        </p:txBody>
      </p:sp>
      <p:sp>
        <p:nvSpPr>
          <p:cNvPr id="6" name="Date Placeholder 5">
            <a:extLst>
              <a:ext uri="{FF2B5EF4-FFF2-40B4-BE49-F238E27FC236}">
                <a16:creationId xmlns:a16="http://schemas.microsoft.com/office/drawing/2014/main" id="{C9C012B1-41AE-3C46-A704-BEE423C98C18}"/>
              </a:ext>
            </a:extLst>
          </p:cNvPr>
          <p:cNvSpPr>
            <a:spLocks noGrp="1"/>
          </p:cNvSpPr>
          <p:nvPr>
            <p:ph type="dt" sz="half" idx="10"/>
          </p:nvPr>
        </p:nvSpPr>
        <p:spPr>
          <a:xfrm>
            <a:off x="5960534" y="6041362"/>
            <a:ext cx="1228670" cy="365125"/>
          </a:xfrm>
        </p:spPr>
        <p:txBody>
          <a:bodyPr>
            <a:normAutofit/>
          </a:bodyPr>
          <a:lstStyle/>
          <a:p>
            <a:pPr>
              <a:spcAft>
                <a:spcPts val="600"/>
              </a:spcAft>
            </a:pPr>
            <a:fld id="{2DA2B38D-0D8A-5546-930B-CDE8F7DA19E6}" type="datetime3">
              <a:rPr lang="en-US" smtClean="0"/>
              <a:pPr>
                <a:spcAft>
                  <a:spcPts val="600"/>
                </a:spcAft>
              </a:pPr>
              <a:t>9 December 2021</a:t>
            </a:fld>
            <a:endParaRPr lang="en-US"/>
          </a:p>
        </p:txBody>
      </p:sp>
      <p:sp>
        <p:nvSpPr>
          <p:cNvPr id="15" name="Rectangle 14">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7" name="Straight Connector 16">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Slide Number Placeholder 7">
            <a:extLst>
              <a:ext uri="{FF2B5EF4-FFF2-40B4-BE49-F238E27FC236}">
                <a16:creationId xmlns:a16="http://schemas.microsoft.com/office/drawing/2014/main" id="{16E6D1C4-BC0E-0B4B-80AE-DBDE57B5B4B7}"/>
              </a:ext>
            </a:extLst>
          </p:cNvPr>
          <p:cNvSpPr>
            <a:spLocks noGrp="1"/>
          </p:cNvSpPr>
          <p:nvPr>
            <p:ph type="sldNum" sz="quarter" idx="12"/>
          </p:nvPr>
        </p:nvSpPr>
        <p:spPr>
          <a:xfrm>
            <a:off x="8590663" y="6041362"/>
            <a:ext cx="683339" cy="365125"/>
          </a:xfrm>
        </p:spPr>
        <p:txBody>
          <a:bodyPr>
            <a:normAutofit/>
          </a:bodyPr>
          <a:lstStyle/>
          <a:p>
            <a:pPr>
              <a:spcAft>
                <a:spcPts val="600"/>
              </a:spcAft>
            </a:pPr>
            <a:fld id="{6F73EC4F-25C4-7A4B-BAEB-21F5E1A4A485}" type="slidenum">
              <a:rPr lang="en-US" smtClean="0"/>
              <a:pPr>
                <a:spcAft>
                  <a:spcPts val="600"/>
                </a:spcAft>
              </a:pPr>
              <a:t>17</a:t>
            </a:fld>
            <a:endParaRPr lang="en-US"/>
          </a:p>
        </p:txBody>
      </p:sp>
      <p:sp>
        <p:nvSpPr>
          <p:cNvPr id="27"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9E18998-14D5-F448-8374-CC582ECD533C}"/>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Battery</a:t>
            </a:r>
          </a:p>
        </p:txBody>
      </p:sp>
    </p:spTree>
    <p:extLst>
      <p:ext uri="{BB962C8B-B14F-4D97-AF65-F5344CB8AC3E}">
        <p14:creationId xmlns:p14="http://schemas.microsoft.com/office/powerpoint/2010/main" val="1292237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1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2F660-C6D0-F045-8017-E3CCA617B226}"/>
              </a:ext>
            </a:extLst>
          </p:cNvPr>
          <p:cNvSpPr>
            <a:spLocks noGrp="1"/>
          </p:cNvSpPr>
          <p:nvPr>
            <p:ph type="title"/>
          </p:nvPr>
        </p:nvSpPr>
        <p:spPr>
          <a:xfrm>
            <a:off x="1286933" y="609600"/>
            <a:ext cx="10197494" cy="1099457"/>
          </a:xfrm>
        </p:spPr>
        <p:txBody>
          <a:bodyPr>
            <a:normAutofit/>
          </a:bodyPr>
          <a:lstStyle/>
          <a:p>
            <a:r>
              <a:rPr lang="en-US"/>
              <a:t>Android 12 S</a:t>
            </a:r>
            <a:r>
              <a:rPr lang="en-US" altLang="zh-CN"/>
              <a:t>ummary</a:t>
            </a:r>
            <a:endParaRPr lang="en-US" dirty="0"/>
          </a:p>
        </p:txBody>
      </p:sp>
      <p:sp>
        <p:nvSpPr>
          <p:cNvPr id="51"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Footer Placeholder 5">
            <a:extLst>
              <a:ext uri="{FF2B5EF4-FFF2-40B4-BE49-F238E27FC236}">
                <a16:creationId xmlns:a16="http://schemas.microsoft.com/office/drawing/2014/main" id="{5AA5960F-8639-1847-81AE-E2B3180465C0}"/>
              </a:ext>
            </a:extLst>
          </p:cNvPr>
          <p:cNvSpPr>
            <a:spLocks noGrp="1"/>
          </p:cNvSpPr>
          <p:nvPr>
            <p:ph type="ftr" sz="quarter" idx="11"/>
          </p:nvPr>
        </p:nvSpPr>
        <p:spPr>
          <a:xfrm>
            <a:off x="1981203" y="6182876"/>
            <a:ext cx="6297612" cy="365125"/>
          </a:xfrm>
        </p:spPr>
        <p:txBody>
          <a:bodyPr>
            <a:normAutofit/>
          </a:bodyPr>
          <a:lstStyle/>
          <a:p>
            <a:pPr>
              <a:spcAft>
                <a:spcPts val="600"/>
              </a:spcAft>
            </a:pPr>
            <a:r>
              <a:rPr lang="en-US"/>
              <a:t>Northeastern University (Seattle): CS 5520 Fall 2021</a:t>
            </a:r>
          </a:p>
        </p:txBody>
      </p:sp>
      <p:sp>
        <p:nvSpPr>
          <p:cNvPr id="5" name="Date Placeholder 4">
            <a:extLst>
              <a:ext uri="{FF2B5EF4-FFF2-40B4-BE49-F238E27FC236}">
                <a16:creationId xmlns:a16="http://schemas.microsoft.com/office/drawing/2014/main" id="{8C9F856A-71FB-7546-B525-B4790A9F66ED}"/>
              </a:ext>
            </a:extLst>
          </p:cNvPr>
          <p:cNvSpPr>
            <a:spLocks noGrp="1"/>
          </p:cNvSpPr>
          <p:nvPr>
            <p:ph type="dt" sz="half" idx="10"/>
          </p:nvPr>
        </p:nvSpPr>
        <p:spPr>
          <a:xfrm>
            <a:off x="8509002" y="6182876"/>
            <a:ext cx="911939" cy="365125"/>
          </a:xfrm>
        </p:spPr>
        <p:txBody>
          <a:bodyPr>
            <a:normAutofit/>
          </a:bodyPr>
          <a:lstStyle/>
          <a:p>
            <a:pPr>
              <a:lnSpc>
                <a:spcPct val="90000"/>
              </a:lnSpc>
              <a:spcAft>
                <a:spcPts val="600"/>
              </a:spcAft>
            </a:pPr>
            <a:fld id="{A7DFE7CA-601F-F447-B85A-3DA68066FDBC}" type="datetime3">
              <a:rPr lang="en-US" smtClean="0"/>
              <a:pPr>
                <a:lnSpc>
                  <a:spcPct val="90000"/>
                </a:lnSpc>
                <a:spcAft>
                  <a:spcPts val="600"/>
                </a:spcAft>
              </a:pPr>
              <a:t>9 December 2021</a:t>
            </a:fld>
            <a:endParaRPr lang="en-US"/>
          </a:p>
        </p:txBody>
      </p:sp>
      <p:sp>
        <p:nvSpPr>
          <p:cNvPr id="7" name="Slide Number Placeholder 6">
            <a:extLst>
              <a:ext uri="{FF2B5EF4-FFF2-40B4-BE49-F238E27FC236}">
                <a16:creationId xmlns:a16="http://schemas.microsoft.com/office/drawing/2014/main" id="{1AAFBD26-D2CC-0C44-91E1-D2E3DA52FBE6}"/>
              </a:ext>
            </a:extLst>
          </p:cNvPr>
          <p:cNvSpPr>
            <a:spLocks noGrp="1"/>
          </p:cNvSpPr>
          <p:nvPr>
            <p:ph type="sldNum" sz="quarter" idx="12"/>
          </p:nvPr>
        </p:nvSpPr>
        <p:spPr>
          <a:xfrm>
            <a:off x="9894532" y="6182876"/>
            <a:ext cx="683339" cy="365125"/>
          </a:xfrm>
        </p:spPr>
        <p:txBody>
          <a:bodyPr>
            <a:normAutofit/>
          </a:bodyPr>
          <a:lstStyle/>
          <a:p>
            <a:pPr>
              <a:spcAft>
                <a:spcPts val="600"/>
              </a:spcAft>
            </a:pPr>
            <a:fld id="{6F73EC4F-25C4-7A4B-BAEB-21F5E1A4A485}" type="slidenum">
              <a:rPr lang="en-US" smtClean="0"/>
              <a:pPr>
                <a:spcAft>
                  <a:spcPts val="600"/>
                </a:spcAft>
              </a:pPr>
              <a:t>18</a:t>
            </a:fld>
            <a:endParaRPr lang="en-US"/>
          </a:p>
        </p:txBody>
      </p:sp>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2" name="Content Placeholder 2">
            <a:extLst>
              <a:ext uri="{FF2B5EF4-FFF2-40B4-BE49-F238E27FC236}">
                <a16:creationId xmlns:a16="http://schemas.microsoft.com/office/drawing/2014/main" id="{75663B7C-9D59-4967-A424-632849D1B260}"/>
              </a:ext>
            </a:extLst>
          </p:cNvPr>
          <p:cNvGraphicFramePr>
            <a:graphicFrameLocks noGrp="1"/>
          </p:cNvGraphicFramePr>
          <p:nvPr>
            <p:ph idx="1"/>
            <p:extLst>
              <p:ext uri="{D42A27DB-BD31-4B8C-83A1-F6EECF244321}">
                <p14:modId xmlns:p14="http://schemas.microsoft.com/office/powerpoint/2010/main" val="1772311683"/>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597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C0A7-7729-9A43-8F3B-27746B5D8BB2}"/>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Take away</a:t>
            </a:r>
          </a:p>
        </p:txBody>
      </p:sp>
      <p:sp>
        <p:nvSpPr>
          <p:cNvPr id="3" name="Content Placeholder 2">
            <a:extLst>
              <a:ext uri="{FF2B5EF4-FFF2-40B4-BE49-F238E27FC236}">
                <a16:creationId xmlns:a16="http://schemas.microsoft.com/office/drawing/2014/main" id="{450B8A24-8E86-EE4E-BDA0-6B159ACEF3D3}"/>
              </a:ext>
            </a:extLst>
          </p:cNvPr>
          <p:cNvSpPr>
            <a:spLocks noGrp="1"/>
          </p:cNvSpPr>
          <p:nvPr>
            <p:ph idx="1"/>
          </p:nvPr>
        </p:nvSpPr>
        <p:spPr>
          <a:xfrm>
            <a:off x="545766" y="595226"/>
            <a:ext cx="6155266" cy="4351866"/>
          </a:xfrm>
        </p:spPr>
        <p:txBody>
          <a:bodyPr anchor="ctr">
            <a:normAutofit/>
          </a:bodyPr>
          <a:lstStyle/>
          <a:p>
            <a:r>
              <a:rPr lang="en-US" altLang="zh-CN" dirty="0"/>
              <a:t>What new features does Android 12 release?</a:t>
            </a:r>
          </a:p>
          <a:p>
            <a:r>
              <a:rPr lang="en-US" altLang="zh-CN" dirty="0"/>
              <a:t>What existing features does Android 12 update? </a:t>
            </a:r>
          </a:p>
          <a:p>
            <a:r>
              <a:rPr lang="en-US" altLang="zh-CN" dirty="0"/>
              <a:t>What points should Android developers notice?</a:t>
            </a:r>
            <a:endParaRPr lang="en-US" dirty="0"/>
          </a:p>
        </p:txBody>
      </p:sp>
      <p:sp>
        <p:nvSpPr>
          <p:cNvPr id="12" name="Date Placeholder 11">
            <a:extLst>
              <a:ext uri="{FF2B5EF4-FFF2-40B4-BE49-F238E27FC236}">
                <a16:creationId xmlns:a16="http://schemas.microsoft.com/office/drawing/2014/main" id="{2E3BEF9F-A02F-7244-B806-71363C395A53}"/>
              </a:ext>
            </a:extLst>
          </p:cNvPr>
          <p:cNvSpPr>
            <a:spLocks noGrp="1"/>
          </p:cNvSpPr>
          <p:nvPr>
            <p:ph type="dt" sz="half" idx="10"/>
          </p:nvPr>
        </p:nvSpPr>
        <p:spPr>
          <a:xfrm>
            <a:off x="5960534" y="6041362"/>
            <a:ext cx="1228670" cy="365125"/>
          </a:xfrm>
        </p:spPr>
        <p:txBody>
          <a:bodyPr>
            <a:normAutofit/>
          </a:bodyPr>
          <a:lstStyle/>
          <a:p>
            <a:pPr>
              <a:spcAft>
                <a:spcPts val="600"/>
              </a:spcAft>
            </a:pPr>
            <a:fld id="{EBBBC924-D19E-7342-924A-06CC3E11AC3E}" type="datetime3">
              <a:rPr lang="en-US" smtClean="0"/>
              <a:pPr>
                <a:spcAft>
                  <a:spcPts val="600"/>
                </a:spcAft>
              </a:pPr>
              <a:t>9 December 2021</a:t>
            </a:fld>
            <a:endParaRPr lang="en-US"/>
          </a:p>
        </p:txBody>
      </p:sp>
      <p:sp>
        <p:nvSpPr>
          <p:cNvPr id="13" name="Footer Placeholder 12">
            <a:extLst>
              <a:ext uri="{FF2B5EF4-FFF2-40B4-BE49-F238E27FC236}">
                <a16:creationId xmlns:a16="http://schemas.microsoft.com/office/drawing/2014/main" id="{BB1C4CD2-DF15-4943-8AFE-CF343B0F2FFF}"/>
              </a:ext>
            </a:extLst>
          </p:cNvPr>
          <p:cNvSpPr>
            <a:spLocks noGrp="1"/>
          </p:cNvSpPr>
          <p:nvPr>
            <p:ph type="ftr" sz="quarter" idx="11"/>
          </p:nvPr>
        </p:nvSpPr>
        <p:spPr>
          <a:xfrm>
            <a:off x="677334" y="6041362"/>
            <a:ext cx="5161536" cy="365125"/>
          </a:xfrm>
        </p:spPr>
        <p:txBody>
          <a:bodyPr>
            <a:normAutofit/>
          </a:bodyPr>
          <a:lstStyle/>
          <a:p>
            <a:pPr>
              <a:spcAft>
                <a:spcPts val="600"/>
              </a:spcAft>
            </a:pPr>
            <a:r>
              <a:rPr lang="en-US"/>
              <a:t>Northeastern University (Seattle): CS 5520 Fall 2021</a:t>
            </a:r>
          </a:p>
        </p:txBody>
      </p:sp>
      <p:sp>
        <p:nvSpPr>
          <p:cNvPr id="14" name="Slide Number Placeholder 13">
            <a:extLst>
              <a:ext uri="{FF2B5EF4-FFF2-40B4-BE49-F238E27FC236}">
                <a16:creationId xmlns:a16="http://schemas.microsoft.com/office/drawing/2014/main" id="{9D9293D3-9482-E140-BA3E-1F6368D84D88}"/>
              </a:ext>
            </a:extLst>
          </p:cNvPr>
          <p:cNvSpPr>
            <a:spLocks noGrp="1"/>
          </p:cNvSpPr>
          <p:nvPr>
            <p:ph type="sldNum" sz="quarter" idx="12"/>
          </p:nvPr>
        </p:nvSpPr>
        <p:spPr/>
        <p:txBody>
          <a:bodyPr>
            <a:normAutofit/>
          </a:bodyPr>
          <a:lstStyle/>
          <a:p>
            <a:pPr>
              <a:spcAft>
                <a:spcPts val="600"/>
              </a:spcAft>
            </a:pPr>
            <a:fld id="{6F73EC4F-25C4-7A4B-BAEB-21F5E1A4A485}" type="slidenum">
              <a:rPr lang="en-US" smtClean="0"/>
              <a:pPr>
                <a:spcAft>
                  <a:spcPts val="600"/>
                </a:spcAft>
              </a:pPr>
              <a:t>2</a:t>
            </a:fld>
            <a:endParaRPr lang="en-US"/>
          </a:p>
        </p:txBody>
      </p:sp>
      <p:sp>
        <p:nvSpPr>
          <p:cNvPr id="8" name="Title 1">
            <a:extLst>
              <a:ext uri="{FF2B5EF4-FFF2-40B4-BE49-F238E27FC236}">
                <a16:creationId xmlns:a16="http://schemas.microsoft.com/office/drawing/2014/main" id="{A6B36B51-F3E8-44C4-ADD2-E94886CA996C}"/>
              </a:ext>
            </a:extLst>
          </p:cNvPr>
          <p:cNvSpPr txBox="1">
            <a:spLocks/>
          </p:cNvSpPr>
          <p:nvPr/>
        </p:nvSpPr>
        <p:spPr>
          <a:xfrm>
            <a:off x="677334" y="82081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t>Take Away</a:t>
            </a:r>
            <a:endParaRPr lang="en-US" dirty="0"/>
          </a:p>
        </p:txBody>
      </p:sp>
    </p:spTree>
    <p:extLst>
      <p:ext uri="{BB962C8B-B14F-4D97-AF65-F5344CB8AC3E}">
        <p14:creationId xmlns:p14="http://schemas.microsoft.com/office/powerpoint/2010/main" val="3761998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3890-8842-514F-9B0C-07203237A72C}"/>
              </a:ext>
            </a:extLst>
          </p:cNvPr>
          <p:cNvSpPr>
            <a:spLocks noGrp="1"/>
          </p:cNvSpPr>
          <p:nvPr>
            <p:ph type="title"/>
          </p:nvPr>
        </p:nvSpPr>
        <p:spPr>
          <a:xfrm>
            <a:off x="677334" y="451513"/>
            <a:ext cx="8596668" cy="1320800"/>
          </a:xfrm>
        </p:spPr>
        <p:txBody>
          <a:bodyPr/>
          <a:lstStyle/>
          <a:p>
            <a:r>
              <a:rPr lang="en-US" dirty="0"/>
              <a:t>M</a:t>
            </a:r>
            <a:r>
              <a:rPr lang="en-US" altLang="zh-CN" dirty="0"/>
              <a:t>aterial You</a:t>
            </a:r>
            <a:r>
              <a:rPr lang="zh-CN" altLang="en-US" dirty="0"/>
              <a:t>！</a:t>
            </a:r>
            <a:endParaRPr lang="en-US" dirty="0"/>
          </a:p>
        </p:txBody>
      </p:sp>
      <p:sp>
        <p:nvSpPr>
          <p:cNvPr id="3" name="Content Placeholder 2">
            <a:extLst>
              <a:ext uri="{FF2B5EF4-FFF2-40B4-BE49-F238E27FC236}">
                <a16:creationId xmlns:a16="http://schemas.microsoft.com/office/drawing/2014/main" id="{47D979AD-4AE3-BE42-A857-C09CCC5E7B49}"/>
              </a:ext>
            </a:extLst>
          </p:cNvPr>
          <p:cNvSpPr>
            <a:spLocks noGrp="1"/>
          </p:cNvSpPr>
          <p:nvPr>
            <p:ph idx="1"/>
          </p:nvPr>
        </p:nvSpPr>
        <p:spPr>
          <a:xfrm>
            <a:off x="677334" y="1206093"/>
            <a:ext cx="8596668" cy="4534904"/>
          </a:xfrm>
        </p:spPr>
        <p:txBody>
          <a:bodyPr/>
          <a:lstStyle/>
          <a:p>
            <a:r>
              <a:rPr lang="en-US" altLang="en-US" dirty="0"/>
              <a:t>E</a:t>
            </a:r>
            <a:r>
              <a:rPr lang="en-US" altLang="zh-CN" dirty="0"/>
              <a:t>xtract colors</a:t>
            </a:r>
            <a:r>
              <a:rPr lang="zh-CN" altLang="en-US" dirty="0"/>
              <a:t> </a:t>
            </a:r>
            <a:r>
              <a:rPr lang="en-US" altLang="zh-CN" dirty="0"/>
              <a:t>from</a:t>
            </a:r>
            <a:r>
              <a:rPr lang="zh-CN" altLang="en-US" dirty="0"/>
              <a:t> </a:t>
            </a:r>
            <a:r>
              <a:rPr lang="en-US" altLang="zh-CN" dirty="0"/>
              <a:t>the</a:t>
            </a:r>
            <a:r>
              <a:rPr lang="zh-CN" altLang="en-US" dirty="0"/>
              <a:t> </a:t>
            </a:r>
            <a:r>
              <a:rPr lang="en-US" altLang="zh-CN" dirty="0"/>
              <a:t>background image</a:t>
            </a:r>
          </a:p>
          <a:p>
            <a:endParaRPr lang="en-US" altLang="zh-CN" dirty="0"/>
          </a:p>
          <a:p>
            <a:pPr marL="0" indent="0">
              <a:buNone/>
            </a:pPr>
            <a:endParaRPr lang="en-US" altLang="zh-CN" dirty="0"/>
          </a:p>
          <a:p>
            <a:endParaRPr lang="en-US" dirty="0"/>
          </a:p>
        </p:txBody>
      </p:sp>
      <p:sp>
        <p:nvSpPr>
          <p:cNvPr id="7" name="Date Placeholder 6">
            <a:extLst>
              <a:ext uri="{FF2B5EF4-FFF2-40B4-BE49-F238E27FC236}">
                <a16:creationId xmlns:a16="http://schemas.microsoft.com/office/drawing/2014/main" id="{B8E5F414-FC53-C44C-9504-E08F777DD1F4}"/>
              </a:ext>
            </a:extLst>
          </p:cNvPr>
          <p:cNvSpPr>
            <a:spLocks noGrp="1"/>
          </p:cNvSpPr>
          <p:nvPr>
            <p:ph type="dt" sz="half" idx="10"/>
          </p:nvPr>
        </p:nvSpPr>
        <p:spPr/>
        <p:txBody>
          <a:bodyPr/>
          <a:lstStyle/>
          <a:p>
            <a:fld id="{BC101270-8F23-0548-BCA3-E1EA313FEFCB}" type="datetime3">
              <a:rPr lang="en-US" smtClean="0"/>
              <a:t>9 December 2021</a:t>
            </a:fld>
            <a:endParaRPr lang="en-US"/>
          </a:p>
        </p:txBody>
      </p:sp>
      <p:sp>
        <p:nvSpPr>
          <p:cNvPr id="8" name="Footer Placeholder 7">
            <a:extLst>
              <a:ext uri="{FF2B5EF4-FFF2-40B4-BE49-F238E27FC236}">
                <a16:creationId xmlns:a16="http://schemas.microsoft.com/office/drawing/2014/main" id="{005F11B3-94B6-5A47-A003-489C39F82A63}"/>
              </a:ext>
            </a:extLst>
          </p:cNvPr>
          <p:cNvSpPr>
            <a:spLocks noGrp="1"/>
          </p:cNvSpPr>
          <p:nvPr>
            <p:ph type="ftr" sz="quarter" idx="11"/>
          </p:nvPr>
        </p:nvSpPr>
        <p:spPr/>
        <p:txBody>
          <a:bodyPr/>
          <a:lstStyle/>
          <a:p>
            <a:r>
              <a:rPr lang="en-US"/>
              <a:t>Northeastern University (Seattle): CS 5520 Fall 2021</a:t>
            </a:r>
          </a:p>
        </p:txBody>
      </p:sp>
      <p:sp>
        <p:nvSpPr>
          <p:cNvPr id="9" name="Slide Number Placeholder 8">
            <a:extLst>
              <a:ext uri="{FF2B5EF4-FFF2-40B4-BE49-F238E27FC236}">
                <a16:creationId xmlns:a16="http://schemas.microsoft.com/office/drawing/2014/main" id="{840A251B-E236-6E4E-9559-97FCF1F52394}"/>
              </a:ext>
            </a:extLst>
          </p:cNvPr>
          <p:cNvSpPr>
            <a:spLocks noGrp="1"/>
          </p:cNvSpPr>
          <p:nvPr>
            <p:ph type="sldNum" sz="quarter" idx="12"/>
          </p:nvPr>
        </p:nvSpPr>
        <p:spPr/>
        <p:txBody>
          <a:bodyPr/>
          <a:lstStyle/>
          <a:p>
            <a:fld id="{6F73EC4F-25C4-7A4B-BAEB-21F5E1A4A485}" type="slidenum">
              <a:rPr lang="en-US" smtClean="0"/>
              <a:t>3</a:t>
            </a:fld>
            <a:endParaRPr lang="en-US"/>
          </a:p>
        </p:txBody>
      </p:sp>
      <p:pic>
        <p:nvPicPr>
          <p:cNvPr id="5" name="图片 4" descr="图形用户界面, 应用程序&#10;&#10;描述已自动生成">
            <a:extLst>
              <a:ext uri="{FF2B5EF4-FFF2-40B4-BE49-F238E27FC236}">
                <a16:creationId xmlns:a16="http://schemas.microsoft.com/office/drawing/2014/main" id="{EEF53C72-F31D-4F65-A78A-7C2701A6B6F7}"/>
              </a:ext>
            </a:extLst>
          </p:cNvPr>
          <p:cNvPicPr>
            <a:picLocks noChangeAspect="1"/>
          </p:cNvPicPr>
          <p:nvPr/>
        </p:nvPicPr>
        <p:blipFill>
          <a:blip r:embed="rId3"/>
          <a:stretch>
            <a:fillRect/>
          </a:stretch>
        </p:blipFill>
        <p:spPr>
          <a:xfrm>
            <a:off x="739347" y="1772313"/>
            <a:ext cx="8472642" cy="4776452"/>
          </a:xfrm>
          <a:prstGeom prst="rect">
            <a:avLst/>
          </a:prstGeom>
        </p:spPr>
      </p:pic>
    </p:spTree>
    <p:extLst>
      <p:ext uri="{BB962C8B-B14F-4D97-AF65-F5344CB8AC3E}">
        <p14:creationId xmlns:p14="http://schemas.microsoft.com/office/powerpoint/2010/main" val="57655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1936-C445-1B4C-BD8B-A79BBAC7D338}"/>
              </a:ext>
            </a:extLst>
          </p:cNvPr>
          <p:cNvSpPr>
            <a:spLocks noGrp="1"/>
          </p:cNvSpPr>
          <p:nvPr>
            <p:ph type="title"/>
          </p:nvPr>
        </p:nvSpPr>
        <p:spPr>
          <a:xfrm>
            <a:off x="840634" y="558314"/>
            <a:ext cx="8596668" cy="1320800"/>
          </a:xfrm>
        </p:spPr>
        <p:txBody>
          <a:bodyPr>
            <a:normAutofit/>
          </a:bodyPr>
          <a:lstStyle/>
          <a:p>
            <a:r>
              <a:rPr lang="en-US" altLang="zh-CN" dirty="0"/>
              <a:t>Material You</a:t>
            </a:r>
            <a:r>
              <a:rPr lang="zh-CN" altLang="en-US" dirty="0"/>
              <a:t>！</a:t>
            </a:r>
            <a:endParaRPr lang="en-US" dirty="0"/>
          </a:p>
        </p:txBody>
      </p:sp>
      <p:sp>
        <p:nvSpPr>
          <p:cNvPr id="3" name="Content Placeholder 2">
            <a:extLst>
              <a:ext uri="{FF2B5EF4-FFF2-40B4-BE49-F238E27FC236}">
                <a16:creationId xmlns:a16="http://schemas.microsoft.com/office/drawing/2014/main" id="{F9661BFE-20F1-F044-AA77-9A021FF46047}"/>
              </a:ext>
            </a:extLst>
          </p:cNvPr>
          <p:cNvSpPr>
            <a:spLocks noGrp="1"/>
          </p:cNvSpPr>
          <p:nvPr>
            <p:ph idx="1"/>
          </p:nvPr>
        </p:nvSpPr>
        <p:spPr>
          <a:xfrm>
            <a:off x="840634" y="1758513"/>
            <a:ext cx="8596668" cy="3880773"/>
          </a:xfrm>
        </p:spPr>
        <p:txBody>
          <a:bodyPr>
            <a:normAutofit/>
          </a:bodyPr>
          <a:lstStyle/>
          <a:p>
            <a:r>
              <a:rPr lang="en-US" altLang="en-US" dirty="0"/>
              <a:t>Generate almost all icons and tools based on these colors</a:t>
            </a:r>
          </a:p>
          <a:p>
            <a:pPr lvl="1"/>
            <a:r>
              <a:rPr lang="en-US" altLang="en-US" dirty="0"/>
              <a:t>Highly personalized </a:t>
            </a:r>
          </a:p>
          <a:p>
            <a:pPr lvl="1"/>
            <a:r>
              <a:rPr lang="en-US" altLang="en-US" dirty="0"/>
              <a:t>Unified and congruous</a:t>
            </a:r>
          </a:p>
          <a:p>
            <a:pPr lvl="1"/>
            <a:r>
              <a:rPr lang="en-US" altLang="en-US" dirty="0"/>
              <a:t>Third-party apps  </a:t>
            </a:r>
            <a:r>
              <a:rPr lang="en-US" altLang="en-US" dirty="0">
                <a:sym typeface="Wingdings" panose="05000000000000000000" pitchFamily="2" charset="2"/>
              </a:rPr>
              <a:t></a:t>
            </a:r>
            <a:endParaRPr lang="en-US" altLang="en-US" dirty="0"/>
          </a:p>
          <a:p>
            <a:endParaRPr lang="en-US" dirty="0"/>
          </a:p>
        </p:txBody>
      </p:sp>
      <p:sp>
        <p:nvSpPr>
          <p:cNvPr id="5" name="Date Placeholder 4">
            <a:extLst>
              <a:ext uri="{FF2B5EF4-FFF2-40B4-BE49-F238E27FC236}">
                <a16:creationId xmlns:a16="http://schemas.microsoft.com/office/drawing/2014/main" id="{183AFEA7-C4BB-9C4E-AE52-8686571753DA}"/>
              </a:ext>
            </a:extLst>
          </p:cNvPr>
          <p:cNvSpPr>
            <a:spLocks noGrp="1"/>
          </p:cNvSpPr>
          <p:nvPr>
            <p:ph type="dt" sz="half" idx="10"/>
          </p:nvPr>
        </p:nvSpPr>
        <p:spPr/>
        <p:txBody>
          <a:bodyPr>
            <a:normAutofit/>
          </a:bodyPr>
          <a:lstStyle/>
          <a:p>
            <a:pPr>
              <a:lnSpc>
                <a:spcPct val="90000"/>
              </a:lnSpc>
              <a:spcAft>
                <a:spcPts val="600"/>
              </a:spcAft>
            </a:pPr>
            <a:fld id="{0C9DE58B-9BCC-CC4A-9C75-BBD3225B9A83}" type="datetime3">
              <a:rPr lang="en-US" smtClean="0"/>
              <a:pPr>
                <a:lnSpc>
                  <a:spcPct val="90000"/>
                </a:lnSpc>
                <a:spcAft>
                  <a:spcPts val="600"/>
                </a:spcAft>
              </a:pPr>
              <a:t>9 December 2021</a:t>
            </a:fld>
            <a:endParaRPr lang="en-US"/>
          </a:p>
        </p:txBody>
      </p:sp>
      <p:sp>
        <p:nvSpPr>
          <p:cNvPr id="6" name="Footer Placeholder 5">
            <a:extLst>
              <a:ext uri="{FF2B5EF4-FFF2-40B4-BE49-F238E27FC236}">
                <a16:creationId xmlns:a16="http://schemas.microsoft.com/office/drawing/2014/main" id="{2083220F-5E99-4A42-BF56-F59683A4EA2E}"/>
              </a:ext>
            </a:extLst>
          </p:cNvPr>
          <p:cNvSpPr>
            <a:spLocks noGrp="1"/>
          </p:cNvSpPr>
          <p:nvPr>
            <p:ph type="ftr" sz="quarter" idx="11"/>
          </p:nvPr>
        </p:nvSpPr>
        <p:spPr>
          <a:xfrm>
            <a:off x="1333502" y="6041362"/>
            <a:ext cx="5641444" cy="365125"/>
          </a:xfrm>
        </p:spPr>
        <p:txBody>
          <a:bodyPr>
            <a:normAutofit/>
          </a:bodyPr>
          <a:lstStyle/>
          <a:p>
            <a:pPr>
              <a:spcAft>
                <a:spcPts val="600"/>
              </a:spcAft>
            </a:pPr>
            <a:r>
              <a:rPr lang="en-US"/>
              <a:t>Northeastern University (Seattle): CS 5520 Fall 2021</a:t>
            </a:r>
          </a:p>
        </p:txBody>
      </p:sp>
      <p:sp>
        <p:nvSpPr>
          <p:cNvPr id="7" name="Slide Number Placeholder 6">
            <a:extLst>
              <a:ext uri="{FF2B5EF4-FFF2-40B4-BE49-F238E27FC236}">
                <a16:creationId xmlns:a16="http://schemas.microsoft.com/office/drawing/2014/main" id="{65D9E7C0-648C-E14F-BAD2-216679A06987}"/>
              </a:ext>
            </a:extLst>
          </p:cNvPr>
          <p:cNvSpPr>
            <a:spLocks noGrp="1"/>
          </p:cNvSpPr>
          <p:nvPr>
            <p:ph type="sldNum" sz="quarter" idx="12"/>
          </p:nvPr>
        </p:nvSpPr>
        <p:spPr/>
        <p:txBody>
          <a:bodyPr>
            <a:normAutofit/>
          </a:bodyPr>
          <a:lstStyle/>
          <a:p>
            <a:pPr>
              <a:spcAft>
                <a:spcPts val="600"/>
              </a:spcAft>
            </a:pPr>
            <a:fld id="{6F73EC4F-25C4-7A4B-BAEB-21F5E1A4A485}" type="slidenum">
              <a:rPr lang="en-US" smtClean="0"/>
              <a:pPr>
                <a:spcAft>
                  <a:spcPts val="600"/>
                </a:spcAft>
              </a:pPr>
              <a:t>4</a:t>
            </a:fld>
            <a:endParaRPr lang="en-US"/>
          </a:p>
        </p:txBody>
      </p:sp>
      <p:pic>
        <p:nvPicPr>
          <p:cNvPr id="11" name="图片 10" descr="几个不同颜色的手机&#10;&#10;中度可信度描述已自动生成">
            <a:extLst>
              <a:ext uri="{FF2B5EF4-FFF2-40B4-BE49-F238E27FC236}">
                <a16:creationId xmlns:a16="http://schemas.microsoft.com/office/drawing/2014/main" id="{6FAB5C28-3B21-407D-B7CF-E2164DB49292}"/>
              </a:ext>
            </a:extLst>
          </p:cNvPr>
          <p:cNvPicPr>
            <a:picLocks noChangeAspect="1"/>
          </p:cNvPicPr>
          <p:nvPr/>
        </p:nvPicPr>
        <p:blipFill rotWithShape="1">
          <a:blip r:embed="rId2"/>
          <a:srcRect t="15037" b="15037"/>
          <a:stretch/>
        </p:blipFill>
        <p:spPr>
          <a:xfrm>
            <a:off x="2219641" y="3180348"/>
            <a:ext cx="8548284" cy="3362326"/>
          </a:xfrm>
          <a:prstGeom prst="rect">
            <a:avLst/>
          </a:prstGeom>
        </p:spPr>
      </p:pic>
    </p:spTree>
    <p:extLst>
      <p:ext uri="{BB962C8B-B14F-4D97-AF65-F5344CB8AC3E}">
        <p14:creationId xmlns:p14="http://schemas.microsoft.com/office/powerpoint/2010/main" val="668009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7923-37A8-E14A-BBED-6D6F8D158E0F}"/>
              </a:ext>
            </a:extLst>
          </p:cNvPr>
          <p:cNvSpPr>
            <a:spLocks noGrp="1"/>
          </p:cNvSpPr>
          <p:nvPr>
            <p:ph type="title"/>
          </p:nvPr>
        </p:nvSpPr>
        <p:spPr>
          <a:xfrm>
            <a:off x="447090" y="2997566"/>
            <a:ext cx="8596668" cy="1320800"/>
          </a:xfrm>
        </p:spPr>
        <p:txBody>
          <a:bodyPr/>
          <a:lstStyle/>
          <a:p>
            <a:r>
              <a:rPr lang="en-US" dirty="0"/>
              <a:t>One Hand Mode</a:t>
            </a:r>
          </a:p>
        </p:txBody>
      </p:sp>
      <p:sp>
        <p:nvSpPr>
          <p:cNvPr id="5" name="Date Placeholder 4">
            <a:extLst>
              <a:ext uri="{FF2B5EF4-FFF2-40B4-BE49-F238E27FC236}">
                <a16:creationId xmlns:a16="http://schemas.microsoft.com/office/drawing/2014/main" id="{BB519C9C-EE8D-2049-9C72-9E6B7288AAFA}"/>
              </a:ext>
            </a:extLst>
          </p:cNvPr>
          <p:cNvSpPr>
            <a:spLocks noGrp="1"/>
          </p:cNvSpPr>
          <p:nvPr>
            <p:ph type="dt" sz="half" idx="10"/>
          </p:nvPr>
        </p:nvSpPr>
        <p:spPr/>
        <p:txBody>
          <a:bodyPr/>
          <a:lstStyle/>
          <a:p>
            <a:fld id="{005ED5AF-04BE-5E43-B0D5-D0C63C5D489D}" type="datetime3">
              <a:rPr lang="en-US" smtClean="0"/>
              <a:t>9 December 2021</a:t>
            </a:fld>
            <a:endParaRPr lang="en-US"/>
          </a:p>
        </p:txBody>
      </p:sp>
      <p:sp>
        <p:nvSpPr>
          <p:cNvPr id="6" name="Footer Placeholder 5">
            <a:extLst>
              <a:ext uri="{FF2B5EF4-FFF2-40B4-BE49-F238E27FC236}">
                <a16:creationId xmlns:a16="http://schemas.microsoft.com/office/drawing/2014/main" id="{8DA0AD92-5CCD-F346-8DC9-379D1A85D631}"/>
              </a:ext>
            </a:extLst>
          </p:cNvPr>
          <p:cNvSpPr>
            <a:spLocks noGrp="1"/>
          </p:cNvSpPr>
          <p:nvPr>
            <p:ph type="ftr" sz="quarter" idx="11"/>
          </p:nvPr>
        </p:nvSpPr>
        <p:spPr/>
        <p:txBody>
          <a:bodyPr/>
          <a:lstStyle/>
          <a:p>
            <a:r>
              <a:rPr lang="en-US"/>
              <a:t>Northeastern University (Seattle): CS 5520 Fall 2021</a:t>
            </a:r>
          </a:p>
        </p:txBody>
      </p:sp>
      <p:sp>
        <p:nvSpPr>
          <p:cNvPr id="7" name="Slide Number Placeholder 6">
            <a:extLst>
              <a:ext uri="{FF2B5EF4-FFF2-40B4-BE49-F238E27FC236}">
                <a16:creationId xmlns:a16="http://schemas.microsoft.com/office/drawing/2014/main" id="{D702A8FA-374C-4D4A-9526-C055DA14AD02}"/>
              </a:ext>
            </a:extLst>
          </p:cNvPr>
          <p:cNvSpPr>
            <a:spLocks noGrp="1"/>
          </p:cNvSpPr>
          <p:nvPr>
            <p:ph type="sldNum" sz="quarter" idx="12"/>
          </p:nvPr>
        </p:nvSpPr>
        <p:spPr/>
        <p:txBody>
          <a:bodyPr/>
          <a:lstStyle/>
          <a:p>
            <a:fld id="{6F73EC4F-25C4-7A4B-BAEB-21F5E1A4A485}" type="slidenum">
              <a:rPr lang="en-US" smtClean="0"/>
              <a:t>5</a:t>
            </a:fld>
            <a:endParaRPr lang="en-US"/>
          </a:p>
        </p:txBody>
      </p:sp>
      <p:pic>
        <p:nvPicPr>
          <p:cNvPr id="8" name="图片 7" descr="图形用户界面, 应用程序&#10;&#10;描述已自动生成">
            <a:extLst>
              <a:ext uri="{FF2B5EF4-FFF2-40B4-BE49-F238E27FC236}">
                <a16:creationId xmlns:a16="http://schemas.microsoft.com/office/drawing/2014/main" id="{C4995473-8A2D-4839-9574-D15B87E53263}"/>
              </a:ext>
            </a:extLst>
          </p:cNvPr>
          <p:cNvPicPr>
            <a:picLocks noChangeAspect="1"/>
          </p:cNvPicPr>
          <p:nvPr/>
        </p:nvPicPr>
        <p:blipFill>
          <a:blip r:embed="rId2"/>
          <a:stretch>
            <a:fillRect/>
          </a:stretch>
        </p:blipFill>
        <p:spPr>
          <a:xfrm>
            <a:off x="4421252" y="752133"/>
            <a:ext cx="2535725" cy="5496267"/>
          </a:xfrm>
          <a:prstGeom prst="rect">
            <a:avLst/>
          </a:prstGeom>
        </p:spPr>
      </p:pic>
      <p:pic>
        <p:nvPicPr>
          <p:cNvPr id="10" name="图片 9" descr="图形用户界面&#10;&#10;描述已自动生成">
            <a:extLst>
              <a:ext uri="{FF2B5EF4-FFF2-40B4-BE49-F238E27FC236}">
                <a16:creationId xmlns:a16="http://schemas.microsoft.com/office/drawing/2014/main" id="{EAF81B73-ADE4-4F2D-9AFD-3C96C6ABB8E4}"/>
              </a:ext>
            </a:extLst>
          </p:cNvPr>
          <p:cNvPicPr>
            <a:picLocks noChangeAspect="1"/>
          </p:cNvPicPr>
          <p:nvPr/>
        </p:nvPicPr>
        <p:blipFill>
          <a:blip r:embed="rId3"/>
          <a:stretch>
            <a:fillRect/>
          </a:stretch>
        </p:blipFill>
        <p:spPr>
          <a:xfrm>
            <a:off x="7482758" y="752133"/>
            <a:ext cx="2535725" cy="5496267"/>
          </a:xfrm>
          <a:prstGeom prst="rect">
            <a:avLst/>
          </a:prstGeom>
        </p:spPr>
      </p:pic>
    </p:spTree>
    <p:extLst>
      <p:ext uri="{BB962C8B-B14F-4D97-AF65-F5344CB8AC3E}">
        <p14:creationId xmlns:p14="http://schemas.microsoft.com/office/powerpoint/2010/main" val="158688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CC899-4E72-034D-9037-A7BC7225313F}"/>
              </a:ext>
            </a:extLst>
          </p:cNvPr>
          <p:cNvSpPr>
            <a:spLocks noGrp="1"/>
          </p:cNvSpPr>
          <p:nvPr>
            <p:ph type="title"/>
          </p:nvPr>
        </p:nvSpPr>
        <p:spPr>
          <a:xfrm>
            <a:off x="1286933" y="609600"/>
            <a:ext cx="10197494" cy="1099457"/>
          </a:xfrm>
        </p:spPr>
        <p:txBody>
          <a:bodyPr>
            <a:normAutofit/>
          </a:bodyPr>
          <a:lstStyle/>
          <a:p>
            <a:r>
              <a:rPr lang="en-US" altLang="zh-CN"/>
              <a:t>Personalized</a:t>
            </a:r>
            <a:r>
              <a:rPr lang="en-US"/>
              <a:t> Floating Window</a:t>
            </a:r>
            <a:endParaRPr lang="en-US" dirty="0"/>
          </a:p>
        </p:txBody>
      </p:sp>
      <p:sp>
        <p:nvSpPr>
          <p:cNvPr id="18" name="Isosceles Triangle 17">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Footer Placeholder 5">
            <a:extLst>
              <a:ext uri="{FF2B5EF4-FFF2-40B4-BE49-F238E27FC236}">
                <a16:creationId xmlns:a16="http://schemas.microsoft.com/office/drawing/2014/main" id="{9A31B24C-0341-E247-AB4E-2DC9DB41205D}"/>
              </a:ext>
            </a:extLst>
          </p:cNvPr>
          <p:cNvSpPr>
            <a:spLocks noGrp="1"/>
          </p:cNvSpPr>
          <p:nvPr>
            <p:ph type="ftr" sz="quarter" idx="11"/>
          </p:nvPr>
        </p:nvSpPr>
        <p:spPr>
          <a:xfrm>
            <a:off x="1981203" y="6182876"/>
            <a:ext cx="6297612" cy="365125"/>
          </a:xfrm>
        </p:spPr>
        <p:txBody>
          <a:bodyPr>
            <a:normAutofit/>
          </a:bodyPr>
          <a:lstStyle/>
          <a:p>
            <a:pPr>
              <a:spcAft>
                <a:spcPts val="600"/>
              </a:spcAft>
            </a:pPr>
            <a:r>
              <a:rPr lang="en-US"/>
              <a:t>Northeastern University (Seattle): CS 5520 Fall 2021</a:t>
            </a:r>
          </a:p>
        </p:txBody>
      </p:sp>
      <p:sp>
        <p:nvSpPr>
          <p:cNvPr id="5" name="Date Placeholder 4">
            <a:extLst>
              <a:ext uri="{FF2B5EF4-FFF2-40B4-BE49-F238E27FC236}">
                <a16:creationId xmlns:a16="http://schemas.microsoft.com/office/drawing/2014/main" id="{5C962BE5-02ED-F441-9E0C-055CF1C52791}"/>
              </a:ext>
            </a:extLst>
          </p:cNvPr>
          <p:cNvSpPr>
            <a:spLocks noGrp="1"/>
          </p:cNvSpPr>
          <p:nvPr>
            <p:ph type="dt" sz="half" idx="10"/>
          </p:nvPr>
        </p:nvSpPr>
        <p:spPr>
          <a:xfrm>
            <a:off x="8509002" y="6182876"/>
            <a:ext cx="911939" cy="365125"/>
          </a:xfrm>
        </p:spPr>
        <p:txBody>
          <a:bodyPr>
            <a:normAutofit/>
          </a:bodyPr>
          <a:lstStyle/>
          <a:p>
            <a:pPr>
              <a:lnSpc>
                <a:spcPct val="90000"/>
              </a:lnSpc>
              <a:spcAft>
                <a:spcPts val="600"/>
              </a:spcAft>
            </a:pPr>
            <a:fld id="{30F74E8D-BCF4-1948-B59B-BC47841D16C5}" type="datetime3">
              <a:rPr lang="en-US" smtClean="0"/>
              <a:pPr>
                <a:lnSpc>
                  <a:spcPct val="90000"/>
                </a:lnSpc>
                <a:spcAft>
                  <a:spcPts val="600"/>
                </a:spcAft>
              </a:pPr>
              <a:t>9 December 2021</a:t>
            </a:fld>
            <a:endParaRPr lang="en-US"/>
          </a:p>
        </p:txBody>
      </p:sp>
      <p:sp>
        <p:nvSpPr>
          <p:cNvPr id="7" name="Slide Number Placeholder 6">
            <a:extLst>
              <a:ext uri="{FF2B5EF4-FFF2-40B4-BE49-F238E27FC236}">
                <a16:creationId xmlns:a16="http://schemas.microsoft.com/office/drawing/2014/main" id="{7B3CA6B4-14B3-5845-B200-6C66905FDD5D}"/>
              </a:ext>
            </a:extLst>
          </p:cNvPr>
          <p:cNvSpPr>
            <a:spLocks noGrp="1"/>
          </p:cNvSpPr>
          <p:nvPr>
            <p:ph type="sldNum" sz="quarter" idx="12"/>
          </p:nvPr>
        </p:nvSpPr>
        <p:spPr>
          <a:xfrm>
            <a:off x="9894532" y="6182876"/>
            <a:ext cx="683339" cy="365125"/>
          </a:xfrm>
        </p:spPr>
        <p:txBody>
          <a:bodyPr>
            <a:normAutofit/>
          </a:bodyPr>
          <a:lstStyle/>
          <a:p>
            <a:pPr>
              <a:spcAft>
                <a:spcPts val="600"/>
              </a:spcAft>
            </a:pPr>
            <a:fld id="{6F73EC4F-25C4-7A4B-BAEB-21F5E1A4A485}" type="slidenum">
              <a:rPr lang="en-US" smtClean="0"/>
              <a:pPr>
                <a:spcAft>
                  <a:spcPts val="600"/>
                </a:spcAft>
              </a:pPr>
              <a:t>6</a:t>
            </a:fld>
            <a:endParaRPr lang="en-US"/>
          </a:p>
        </p:txBody>
      </p:sp>
      <p:sp>
        <p:nvSpPr>
          <p:cNvPr id="20" name="Isosceles Triangle 19">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1" name="Content Placeholder 2">
            <a:extLst>
              <a:ext uri="{FF2B5EF4-FFF2-40B4-BE49-F238E27FC236}">
                <a16:creationId xmlns:a16="http://schemas.microsoft.com/office/drawing/2014/main" id="{7540AFE3-560B-4E32-BC45-D37A48E3B844}"/>
              </a:ext>
            </a:extLst>
          </p:cNvPr>
          <p:cNvGraphicFramePr>
            <a:graphicFrameLocks noGrp="1"/>
          </p:cNvGraphicFramePr>
          <p:nvPr>
            <p:ph idx="1"/>
            <p:extLst>
              <p:ext uri="{D42A27DB-BD31-4B8C-83A1-F6EECF244321}">
                <p14:modId xmlns:p14="http://schemas.microsoft.com/office/powerpoint/2010/main" val="254651475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31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33B58-0BDC-5D4E-BD29-A9AF2BA43131}"/>
              </a:ext>
            </a:extLst>
          </p:cNvPr>
          <p:cNvSpPr>
            <a:spLocks noGrp="1"/>
          </p:cNvSpPr>
          <p:nvPr>
            <p:ph type="title"/>
          </p:nvPr>
        </p:nvSpPr>
        <p:spPr>
          <a:xfrm>
            <a:off x="4349123" y="609600"/>
            <a:ext cx="4924878" cy="1320800"/>
          </a:xfrm>
        </p:spPr>
        <p:txBody>
          <a:bodyPr anchor="ctr">
            <a:normAutofit/>
          </a:bodyPr>
          <a:lstStyle/>
          <a:p>
            <a:r>
              <a:rPr lang="en-US" dirty="0"/>
              <a:t>Smart Rotation</a:t>
            </a:r>
            <a:r>
              <a:rPr lang="zh-CN" altLang="en-US" dirty="0"/>
              <a:t>！</a:t>
            </a:r>
            <a:endParaRPr lang="en-US" dirty="0"/>
          </a:p>
        </p:txBody>
      </p:sp>
      <p:sp>
        <p:nvSpPr>
          <p:cNvPr id="3" name="Content Placeholder 2">
            <a:extLst>
              <a:ext uri="{FF2B5EF4-FFF2-40B4-BE49-F238E27FC236}">
                <a16:creationId xmlns:a16="http://schemas.microsoft.com/office/drawing/2014/main" id="{7B3B3D07-2C26-D845-A45F-A7891AB3195D}"/>
              </a:ext>
            </a:extLst>
          </p:cNvPr>
          <p:cNvSpPr>
            <a:spLocks noGrp="1"/>
          </p:cNvSpPr>
          <p:nvPr>
            <p:ph idx="1"/>
          </p:nvPr>
        </p:nvSpPr>
        <p:spPr>
          <a:xfrm>
            <a:off x="4349123" y="2160590"/>
            <a:ext cx="4921876" cy="3739698"/>
          </a:xfrm>
        </p:spPr>
        <p:txBody>
          <a:bodyPr>
            <a:normAutofit/>
          </a:bodyPr>
          <a:lstStyle/>
          <a:p>
            <a:r>
              <a:rPr lang="en-US" dirty="0"/>
              <a:t>Find out the relationships between your face and the screen</a:t>
            </a:r>
          </a:p>
          <a:p>
            <a:pPr lvl="1"/>
            <a:r>
              <a:rPr lang="en-US" dirty="0"/>
              <a:t>Won’t change if you tilt your head (lay down) &amp; rotate screen simultaneously</a:t>
            </a:r>
          </a:p>
          <a:p>
            <a:pPr lvl="1"/>
            <a:endParaRPr lang="en-US" dirty="0"/>
          </a:p>
        </p:txBody>
      </p:sp>
      <p:sp>
        <p:nvSpPr>
          <p:cNvPr id="5" name="Date Placeholder 4">
            <a:extLst>
              <a:ext uri="{FF2B5EF4-FFF2-40B4-BE49-F238E27FC236}">
                <a16:creationId xmlns:a16="http://schemas.microsoft.com/office/drawing/2014/main" id="{FF34B638-83F5-9B40-8BC2-1B549768A26D}"/>
              </a:ext>
            </a:extLst>
          </p:cNvPr>
          <p:cNvSpPr>
            <a:spLocks noGrp="1"/>
          </p:cNvSpPr>
          <p:nvPr>
            <p:ph type="dt" sz="half" idx="10"/>
          </p:nvPr>
        </p:nvSpPr>
        <p:spPr>
          <a:xfrm>
            <a:off x="6679155" y="6041362"/>
            <a:ext cx="1437917" cy="365125"/>
          </a:xfrm>
        </p:spPr>
        <p:txBody>
          <a:bodyPr>
            <a:normAutofit/>
          </a:bodyPr>
          <a:lstStyle/>
          <a:p>
            <a:pPr>
              <a:spcAft>
                <a:spcPts val="600"/>
              </a:spcAft>
            </a:pPr>
            <a:fld id="{96C5A6DF-FDFD-D047-94A2-75314BF0EC9E}" type="datetime3">
              <a:rPr lang="en-US" smtClean="0"/>
              <a:pPr>
                <a:spcAft>
                  <a:spcPts val="600"/>
                </a:spcAft>
              </a:pPr>
              <a:t>9 December 2021</a:t>
            </a:fld>
            <a:endParaRPr lang="en-US"/>
          </a:p>
        </p:txBody>
      </p:sp>
      <p:sp>
        <p:nvSpPr>
          <p:cNvPr id="6" name="Footer Placeholder 5">
            <a:extLst>
              <a:ext uri="{FF2B5EF4-FFF2-40B4-BE49-F238E27FC236}">
                <a16:creationId xmlns:a16="http://schemas.microsoft.com/office/drawing/2014/main" id="{70C044C5-779C-1145-A835-D4C9ED8F2F14}"/>
              </a:ext>
            </a:extLst>
          </p:cNvPr>
          <p:cNvSpPr>
            <a:spLocks noGrp="1"/>
          </p:cNvSpPr>
          <p:nvPr>
            <p:ph type="ftr" sz="quarter" idx="11"/>
          </p:nvPr>
        </p:nvSpPr>
        <p:spPr/>
        <p:txBody>
          <a:bodyPr>
            <a:normAutofit/>
          </a:bodyPr>
          <a:lstStyle/>
          <a:p>
            <a:pPr>
              <a:spcAft>
                <a:spcPts val="600"/>
              </a:spcAft>
            </a:pPr>
            <a:r>
              <a:rPr lang="en-US"/>
              <a:t>Northeastern University (Seattle): CS 5520 Fall 2021</a:t>
            </a:r>
          </a:p>
        </p:txBody>
      </p:sp>
      <p:sp>
        <p:nvSpPr>
          <p:cNvPr id="7" name="Slide Number Placeholder 6">
            <a:extLst>
              <a:ext uri="{FF2B5EF4-FFF2-40B4-BE49-F238E27FC236}">
                <a16:creationId xmlns:a16="http://schemas.microsoft.com/office/drawing/2014/main" id="{301685AE-40DE-3349-B9D8-1FB311C87B77}"/>
              </a:ext>
            </a:extLst>
          </p:cNvPr>
          <p:cNvSpPr>
            <a:spLocks noGrp="1"/>
          </p:cNvSpPr>
          <p:nvPr>
            <p:ph type="sldNum" sz="quarter" idx="12"/>
          </p:nvPr>
        </p:nvSpPr>
        <p:spPr/>
        <p:txBody>
          <a:bodyPr>
            <a:normAutofit/>
          </a:bodyPr>
          <a:lstStyle/>
          <a:p>
            <a:pPr>
              <a:spcAft>
                <a:spcPts val="600"/>
              </a:spcAft>
            </a:pPr>
            <a:fld id="{6F73EC4F-25C4-7A4B-BAEB-21F5E1A4A485}" type="slidenum">
              <a:rPr lang="en-US" smtClean="0"/>
              <a:pPr>
                <a:spcAft>
                  <a:spcPts val="600"/>
                </a:spcAft>
              </a:pPr>
              <a:t>7</a:t>
            </a:fld>
            <a:endParaRPr lang="en-US"/>
          </a:p>
        </p:txBody>
      </p:sp>
      <p:pic>
        <p:nvPicPr>
          <p:cNvPr id="8" name="图片 7" descr="图形用户界面, 文本, 应用程序&#10;&#10;描述已自动生成">
            <a:extLst>
              <a:ext uri="{FF2B5EF4-FFF2-40B4-BE49-F238E27FC236}">
                <a16:creationId xmlns:a16="http://schemas.microsoft.com/office/drawing/2014/main" id="{F25A2D7F-825B-4900-A1F1-B8F65818768A}"/>
              </a:ext>
            </a:extLst>
          </p:cNvPr>
          <p:cNvPicPr>
            <a:picLocks noChangeAspect="1"/>
          </p:cNvPicPr>
          <p:nvPr/>
        </p:nvPicPr>
        <p:blipFill>
          <a:blip r:embed="rId2"/>
          <a:stretch>
            <a:fillRect/>
          </a:stretch>
        </p:blipFill>
        <p:spPr>
          <a:xfrm>
            <a:off x="1221825" y="804669"/>
            <a:ext cx="2407678" cy="5095617"/>
          </a:xfrm>
          <a:prstGeom prst="rect">
            <a:avLst/>
          </a:prstGeom>
        </p:spPr>
      </p:pic>
    </p:spTree>
    <p:extLst>
      <p:ext uri="{BB962C8B-B14F-4D97-AF65-F5344CB8AC3E}">
        <p14:creationId xmlns:p14="http://schemas.microsoft.com/office/powerpoint/2010/main" val="51325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0A3D-D3FC-0440-932A-DD0BF6235DD4}"/>
              </a:ext>
            </a:extLst>
          </p:cNvPr>
          <p:cNvSpPr>
            <a:spLocks noGrp="1"/>
          </p:cNvSpPr>
          <p:nvPr>
            <p:ph type="title"/>
          </p:nvPr>
        </p:nvSpPr>
        <p:spPr/>
        <p:txBody>
          <a:bodyPr>
            <a:normAutofit/>
          </a:bodyPr>
          <a:lstStyle/>
          <a:p>
            <a:r>
              <a:rPr lang="en-US" dirty="0"/>
              <a:t>Sharing S</a:t>
            </a:r>
            <a:r>
              <a:rPr lang="en-US" altLang="zh-CN" dirty="0"/>
              <a:t>traight Forward</a:t>
            </a:r>
            <a:endParaRPr lang="en-US" dirty="0"/>
          </a:p>
        </p:txBody>
      </p:sp>
      <p:graphicFrame>
        <p:nvGraphicFramePr>
          <p:cNvPr id="22" name="Content Placeholder 2">
            <a:extLst>
              <a:ext uri="{FF2B5EF4-FFF2-40B4-BE49-F238E27FC236}">
                <a16:creationId xmlns:a16="http://schemas.microsoft.com/office/drawing/2014/main" id="{119DD8A9-38DA-4342-9732-A1300D3624C1}"/>
              </a:ext>
            </a:extLst>
          </p:cNvPr>
          <p:cNvGraphicFramePr>
            <a:graphicFrameLocks noGrp="1"/>
          </p:cNvGraphicFramePr>
          <p:nvPr>
            <p:ph idx="1"/>
            <p:extLst>
              <p:ext uri="{D42A27DB-BD31-4B8C-83A1-F6EECF244321}">
                <p14:modId xmlns:p14="http://schemas.microsoft.com/office/powerpoint/2010/main" val="1580045931"/>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C4836F01-E0FF-344F-9EB4-145F7F791C49}"/>
              </a:ext>
            </a:extLst>
          </p:cNvPr>
          <p:cNvSpPr>
            <a:spLocks noGrp="1"/>
          </p:cNvSpPr>
          <p:nvPr>
            <p:ph type="dt" sz="half" idx="10"/>
          </p:nvPr>
        </p:nvSpPr>
        <p:spPr/>
        <p:txBody>
          <a:bodyPr>
            <a:normAutofit/>
          </a:bodyPr>
          <a:lstStyle/>
          <a:p>
            <a:pPr>
              <a:lnSpc>
                <a:spcPct val="90000"/>
              </a:lnSpc>
              <a:spcAft>
                <a:spcPts val="600"/>
              </a:spcAft>
            </a:pPr>
            <a:fld id="{5A82F299-D281-2743-A9DC-09D66E01804C}" type="datetime3">
              <a:rPr lang="en-US" smtClean="0"/>
              <a:pPr>
                <a:lnSpc>
                  <a:spcPct val="90000"/>
                </a:lnSpc>
                <a:spcAft>
                  <a:spcPts val="600"/>
                </a:spcAft>
              </a:pPr>
              <a:t>9 December 2021</a:t>
            </a:fld>
            <a:endParaRPr lang="en-US"/>
          </a:p>
        </p:txBody>
      </p:sp>
      <p:sp>
        <p:nvSpPr>
          <p:cNvPr id="6" name="Footer Placeholder 5">
            <a:extLst>
              <a:ext uri="{FF2B5EF4-FFF2-40B4-BE49-F238E27FC236}">
                <a16:creationId xmlns:a16="http://schemas.microsoft.com/office/drawing/2014/main" id="{5EF91245-D8F3-194C-AEAF-A172D924B7A1}"/>
              </a:ext>
            </a:extLst>
          </p:cNvPr>
          <p:cNvSpPr>
            <a:spLocks noGrp="1"/>
          </p:cNvSpPr>
          <p:nvPr>
            <p:ph type="ftr" sz="quarter" idx="11"/>
          </p:nvPr>
        </p:nvSpPr>
        <p:spPr/>
        <p:txBody>
          <a:bodyPr>
            <a:normAutofit/>
          </a:bodyPr>
          <a:lstStyle/>
          <a:p>
            <a:pPr>
              <a:spcAft>
                <a:spcPts val="600"/>
              </a:spcAft>
            </a:pPr>
            <a:r>
              <a:rPr lang="en-US"/>
              <a:t>Northeastern University (Seattle): CS 5520 Fall 2021</a:t>
            </a:r>
          </a:p>
        </p:txBody>
      </p:sp>
      <p:sp>
        <p:nvSpPr>
          <p:cNvPr id="7" name="Slide Number Placeholder 6">
            <a:extLst>
              <a:ext uri="{FF2B5EF4-FFF2-40B4-BE49-F238E27FC236}">
                <a16:creationId xmlns:a16="http://schemas.microsoft.com/office/drawing/2014/main" id="{4C7A177F-1531-3A4A-8BC5-1C15B9E84B4C}"/>
              </a:ext>
            </a:extLst>
          </p:cNvPr>
          <p:cNvSpPr>
            <a:spLocks noGrp="1"/>
          </p:cNvSpPr>
          <p:nvPr>
            <p:ph type="sldNum" sz="quarter" idx="12"/>
          </p:nvPr>
        </p:nvSpPr>
        <p:spPr/>
        <p:txBody>
          <a:bodyPr>
            <a:normAutofit/>
          </a:bodyPr>
          <a:lstStyle/>
          <a:p>
            <a:pPr>
              <a:spcAft>
                <a:spcPts val="600"/>
              </a:spcAft>
            </a:pPr>
            <a:fld id="{6F73EC4F-25C4-7A4B-BAEB-21F5E1A4A485}" type="slidenum">
              <a:rPr lang="en-US" smtClean="0"/>
              <a:pPr>
                <a:spcAft>
                  <a:spcPts val="600"/>
                </a:spcAft>
              </a:pPr>
              <a:t>8</a:t>
            </a:fld>
            <a:endParaRPr lang="en-US"/>
          </a:p>
        </p:txBody>
      </p:sp>
    </p:spTree>
    <p:extLst>
      <p:ext uri="{BB962C8B-B14F-4D97-AF65-F5344CB8AC3E}">
        <p14:creationId xmlns:p14="http://schemas.microsoft.com/office/powerpoint/2010/main" val="67701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13CA8-3B97-504D-8800-5AB67EF6158B}"/>
              </a:ext>
            </a:extLst>
          </p:cNvPr>
          <p:cNvSpPr>
            <a:spLocks noGrp="1"/>
          </p:cNvSpPr>
          <p:nvPr>
            <p:ph type="title"/>
          </p:nvPr>
        </p:nvSpPr>
        <p:spPr/>
        <p:txBody>
          <a:bodyPr anchor="t">
            <a:normAutofit/>
          </a:bodyPr>
          <a:lstStyle/>
          <a:p>
            <a:r>
              <a:rPr lang="en-US" dirty="0"/>
              <a:t>Game Features</a:t>
            </a:r>
          </a:p>
        </p:txBody>
      </p:sp>
      <p:sp>
        <p:nvSpPr>
          <p:cNvPr id="3" name="Content Placeholder 2">
            <a:extLst>
              <a:ext uri="{FF2B5EF4-FFF2-40B4-BE49-F238E27FC236}">
                <a16:creationId xmlns:a16="http://schemas.microsoft.com/office/drawing/2014/main" id="{7AF9B181-8210-2C4D-BA73-B6764DFDFF08}"/>
              </a:ext>
            </a:extLst>
          </p:cNvPr>
          <p:cNvSpPr>
            <a:spLocks noGrp="1"/>
          </p:cNvSpPr>
          <p:nvPr>
            <p:ph idx="1"/>
          </p:nvPr>
        </p:nvSpPr>
        <p:spPr>
          <a:xfrm>
            <a:off x="6416039" y="2160589"/>
            <a:ext cx="2927185" cy="3880773"/>
          </a:xfrm>
        </p:spPr>
        <p:txBody>
          <a:bodyPr>
            <a:normAutofit/>
          </a:bodyPr>
          <a:lstStyle/>
          <a:p>
            <a:r>
              <a:rPr lang="en-US" altLang="en-US" sz="1500"/>
              <a:t>Floating dashboard for settings, tools, stream to third-parties live</a:t>
            </a:r>
          </a:p>
          <a:p>
            <a:r>
              <a:rPr lang="en-US" altLang="en-US" sz="1500"/>
              <a:t>Haptic API with better </a:t>
            </a:r>
            <a:r>
              <a:rPr lang="en-US" altLang="zh-CN" sz="1500"/>
              <a:t>vibration feedback</a:t>
            </a:r>
          </a:p>
          <a:p>
            <a:endParaRPr lang="en-US" altLang="en-US" sz="1500"/>
          </a:p>
          <a:p>
            <a:endParaRPr lang="en-US" sz="1500"/>
          </a:p>
        </p:txBody>
      </p:sp>
      <p:sp>
        <p:nvSpPr>
          <p:cNvPr id="5" name="Date Placeholder 4">
            <a:extLst>
              <a:ext uri="{FF2B5EF4-FFF2-40B4-BE49-F238E27FC236}">
                <a16:creationId xmlns:a16="http://schemas.microsoft.com/office/drawing/2014/main" id="{880EC615-0997-5A47-88D8-FF44AC8C3EE4}"/>
              </a:ext>
            </a:extLst>
          </p:cNvPr>
          <p:cNvSpPr>
            <a:spLocks noGrp="1"/>
          </p:cNvSpPr>
          <p:nvPr>
            <p:ph type="dt" sz="half" idx="10"/>
          </p:nvPr>
        </p:nvSpPr>
        <p:spPr>
          <a:xfrm>
            <a:off x="6676495" y="6041362"/>
            <a:ext cx="1440577" cy="365125"/>
          </a:xfrm>
        </p:spPr>
        <p:txBody>
          <a:bodyPr>
            <a:normAutofit/>
          </a:bodyPr>
          <a:lstStyle/>
          <a:p>
            <a:pPr>
              <a:spcAft>
                <a:spcPts val="600"/>
              </a:spcAft>
            </a:pPr>
            <a:fld id="{FA617526-6D07-6F4F-993E-908A868FA855}" type="datetime3">
              <a:rPr lang="en-US" smtClean="0"/>
              <a:pPr>
                <a:spcAft>
                  <a:spcPts val="600"/>
                </a:spcAft>
              </a:pPr>
              <a:t>9 December 2021</a:t>
            </a:fld>
            <a:endParaRPr lang="en-US"/>
          </a:p>
        </p:txBody>
      </p:sp>
      <p:sp>
        <p:nvSpPr>
          <p:cNvPr id="6" name="Footer Placeholder 5">
            <a:extLst>
              <a:ext uri="{FF2B5EF4-FFF2-40B4-BE49-F238E27FC236}">
                <a16:creationId xmlns:a16="http://schemas.microsoft.com/office/drawing/2014/main" id="{C097B210-B0A2-2D45-ABE5-4A2AAEBAE479}"/>
              </a:ext>
            </a:extLst>
          </p:cNvPr>
          <p:cNvSpPr>
            <a:spLocks noGrp="1"/>
          </p:cNvSpPr>
          <p:nvPr>
            <p:ph type="ftr" sz="quarter" idx="11"/>
          </p:nvPr>
        </p:nvSpPr>
        <p:spPr>
          <a:xfrm>
            <a:off x="677334" y="6041362"/>
            <a:ext cx="5528230" cy="365125"/>
          </a:xfrm>
        </p:spPr>
        <p:txBody>
          <a:bodyPr>
            <a:normAutofit/>
          </a:bodyPr>
          <a:lstStyle/>
          <a:p>
            <a:pPr>
              <a:spcAft>
                <a:spcPts val="600"/>
              </a:spcAft>
            </a:pPr>
            <a:r>
              <a:rPr lang="en-US"/>
              <a:t>Northeastern University (Seattle): CS 5520 Fall 2021</a:t>
            </a:r>
          </a:p>
        </p:txBody>
      </p:sp>
      <p:sp>
        <p:nvSpPr>
          <p:cNvPr id="7" name="Slide Number Placeholder 6">
            <a:extLst>
              <a:ext uri="{FF2B5EF4-FFF2-40B4-BE49-F238E27FC236}">
                <a16:creationId xmlns:a16="http://schemas.microsoft.com/office/drawing/2014/main" id="{5050DB21-1193-7941-B2CF-1CCECBCC35BF}"/>
              </a:ext>
            </a:extLst>
          </p:cNvPr>
          <p:cNvSpPr>
            <a:spLocks noGrp="1"/>
          </p:cNvSpPr>
          <p:nvPr>
            <p:ph type="sldNum" sz="quarter" idx="12"/>
          </p:nvPr>
        </p:nvSpPr>
        <p:spPr/>
        <p:txBody>
          <a:bodyPr>
            <a:normAutofit/>
          </a:bodyPr>
          <a:lstStyle/>
          <a:p>
            <a:pPr>
              <a:spcAft>
                <a:spcPts val="600"/>
              </a:spcAft>
            </a:pPr>
            <a:fld id="{6F73EC4F-25C4-7A4B-BAEB-21F5E1A4A485}" type="slidenum">
              <a:rPr lang="en-US" smtClean="0"/>
              <a:pPr>
                <a:spcAft>
                  <a:spcPts val="600"/>
                </a:spcAft>
              </a:pPr>
              <a:t>9</a:t>
            </a:fld>
            <a:endParaRPr lang="en-US"/>
          </a:p>
        </p:txBody>
      </p:sp>
      <p:pic>
        <p:nvPicPr>
          <p:cNvPr id="8" name="图片 7" descr="手机屏幕的截图&#10;&#10;描述已自动生成">
            <a:extLst>
              <a:ext uri="{FF2B5EF4-FFF2-40B4-BE49-F238E27FC236}">
                <a16:creationId xmlns:a16="http://schemas.microsoft.com/office/drawing/2014/main" id="{7FD375F2-AC07-4F79-96B7-84ABCDF678BC}"/>
              </a:ext>
            </a:extLst>
          </p:cNvPr>
          <p:cNvPicPr>
            <a:picLocks noChangeAspect="1"/>
          </p:cNvPicPr>
          <p:nvPr/>
        </p:nvPicPr>
        <p:blipFill>
          <a:blip r:embed="rId2"/>
          <a:stretch>
            <a:fillRect/>
          </a:stretch>
        </p:blipFill>
        <p:spPr>
          <a:xfrm>
            <a:off x="817474" y="2159331"/>
            <a:ext cx="5283289" cy="2443521"/>
          </a:xfrm>
          <a:prstGeom prst="rect">
            <a:avLst/>
          </a:prstGeom>
        </p:spPr>
      </p:pic>
    </p:spTree>
    <p:extLst>
      <p:ext uri="{BB962C8B-B14F-4D97-AF65-F5344CB8AC3E}">
        <p14:creationId xmlns:p14="http://schemas.microsoft.com/office/powerpoint/2010/main" val="1057812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14888</TotalTime>
  <Words>596</Words>
  <Application>Microsoft Office PowerPoint</Application>
  <PresentationFormat>宽屏</PresentationFormat>
  <Paragraphs>113</Paragraphs>
  <Slides>18</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18</vt:i4>
      </vt:variant>
    </vt:vector>
  </HeadingPairs>
  <TitlesOfParts>
    <vt:vector size="27" baseType="lpstr">
      <vt:lpstr>Arial</vt:lpstr>
      <vt:lpstr>Calibri</vt:lpstr>
      <vt:lpstr>Calibri Light</vt:lpstr>
      <vt:lpstr>Open Sans</vt:lpstr>
      <vt:lpstr>Roboto</vt:lpstr>
      <vt:lpstr>Trebuchet MS</vt:lpstr>
      <vt:lpstr>Wingdings 3</vt:lpstr>
      <vt:lpstr>Office Theme</vt:lpstr>
      <vt:lpstr>平面</vt:lpstr>
      <vt:lpstr>New Features of latest Android：Android 12</vt:lpstr>
      <vt:lpstr>Take away</vt:lpstr>
      <vt:lpstr>Material You！</vt:lpstr>
      <vt:lpstr>Material You！</vt:lpstr>
      <vt:lpstr>One Hand Mode</vt:lpstr>
      <vt:lpstr>Personalized Floating Window</vt:lpstr>
      <vt:lpstr>Smart Rotation！</vt:lpstr>
      <vt:lpstr>Sharing Straight Forward</vt:lpstr>
      <vt:lpstr>Game Features</vt:lpstr>
      <vt:lpstr>Scrolling Screenshot </vt:lpstr>
      <vt:lpstr>Emergency SOS</vt:lpstr>
      <vt:lpstr>Quick Tabs</vt:lpstr>
      <vt:lpstr>Privacy</vt:lpstr>
      <vt:lpstr>Privacy</vt:lpstr>
      <vt:lpstr>Privacy</vt:lpstr>
      <vt:lpstr>CPU 22%</vt:lpstr>
      <vt:lpstr>Battery</vt:lpstr>
      <vt:lpstr>Android 12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Paper or Topic you are Teaching</dc:title>
  <dc:creator>Slaughter, Adrienne</dc:creator>
  <cp:lastModifiedBy>Anqi Zhao</cp:lastModifiedBy>
  <cp:revision>7</cp:revision>
  <dcterms:created xsi:type="dcterms:W3CDTF">2021-09-27T19:40:49Z</dcterms:created>
  <dcterms:modified xsi:type="dcterms:W3CDTF">2021-12-10T00:24:48Z</dcterms:modified>
</cp:coreProperties>
</file>